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sldIdLst>
    <p:sldId id="256" r:id="rId5"/>
    <p:sldId id="257" r:id="rId6"/>
    <p:sldId id="264" r:id="rId7"/>
    <p:sldId id="259" r:id="rId8"/>
    <p:sldId id="265" r:id="rId9"/>
    <p:sldId id="267" r:id="rId10"/>
    <p:sldId id="266" r:id="rId11"/>
    <p:sldId id="261" r:id="rId12"/>
    <p:sldId id="268" r:id="rId13"/>
    <p:sldId id="262" r:id="rId14"/>
    <p:sldId id="270" r:id="rId15"/>
    <p:sldId id="269" r:id="rId16"/>
    <p:sldId id="271" r:id="rId17"/>
    <p:sldId id="272" r:id="rId18"/>
    <p:sldId id="273" r:id="rId19"/>
    <p:sldId id="26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3184" autoAdjust="0"/>
  </p:normalViewPr>
  <p:slideViewPr>
    <p:cSldViewPr snapToGrid="0">
      <p:cViewPr varScale="1">
        <p:scale>
          <a:sx n="85" d="100"/>
          <a:sy n="85" d="100"/>
        </p:scale>
        <p:origin x="1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136A90-6B59-45AD-BBA1-85AFD032E8F8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5F04BC0-7633-48E1-86DB-0E3789A1F8D4}">
      <dgm:prSet/>
      <dgm:spPr/>
      <dgm:t>
        <a:bodyPr/>
        <a:lstStyle/>
        <a:p>
          <a:r>
            <a:rPr lang="en-IE" dirty="0"/>
            <a:t>Paper</a:t>
          </a:r>
        </a:p>
      </dgm:t>
    </dgm:pt>
    <dgm:pt modelId="{704D1731-B63A-422E-8A64-C8107BBC60E6}" type="parTrans" cxnId="{37D18C2F-CEA0-48D6-89ED-E2D6B25D44A5}">
      <dgm:prSet/>
      <dgm:spPr/>
      <dgm:t>
        <a:bodyPr/>
        <a:lstStyle/>
        <a:p>
          <a:endParaRPr lang="en-IE"/>
        </a:p>
      </dgm:t>
    </dgm:pt>
    <dgm:pt modelId="{DDAA9D83-F35B-4B3C-AFD9-51E771D91343}" type="sibTrans" cxnId="{37D18C2F-CEA0-48D6-89ED-E2D6B25D44A5}">
      <dgm:prSet/>
      <dgm:spPr/>
      <dgm:t>
        <a:bodyPr/>
        <a:lstStyle/>
        <a:p>
          <a:endParaRPr lang="en-IE"/>
        </a:p>
      </dgm:t>
    </dgm:pt>
    <dgm:pt modelId="{3B0E0521-B4E9-4C18-9880-459FB1F3BC3B}">
      <dgm:prSet/>
      <dgm:spPr/>
      <dgm:t>
        <a:bodyPr/>
        <a:lstStyle/>
        <a:p>
          <a:r>
            <a:rPr lang="en-IE" dirty="0"/>
            <a:t>Scissors</a:t>
          </a:r>
        </a:p>
      </dgm:t>
    </dgm:pt>
    <dgm:pt modelId="{F465AC83-6960-487F-B24C-BFCDE73FF525}" type="parTrans" cxnId="{0DEA48BC-1D86-4F84-972E-9548C151A3CE}">
      <dgm:prSet/>
      <dgm:spPr/>
      <dgm:t>
        <a:bodyPr/>
        <a:lstStyle/>
        <a:p>
          <a:endParaRPr lang="en-IE"/>
        </a:p>
      </dgm:t>
    </dgm:pt>
    <dgm:pt modelId="{7E69B54E-CE8E-4E4A-AD2F-F23A0AF17C3E}" type="sibTrans" cxnId="{0DEA48BC-1D86-4F84-972E-9548C151A3CE}">
      <dgm:prSet/>
      <dgm:spPr/>
      <dgm:t>
        <a:bodyPr/>
        <a:lstStyle/>
        <a:p>
          <a:endParaRPr lang="en-IE"/>
        </a:p>
      </dgm:t>
    </dgm:pt>
    <dgm:pt modelId="{8B851050-352E-4F18-9451-DE3286799E10}">
      <dgm:prSet/>
      <dgm:spPr/>
      <dgm:t>
        <a:bodyPr/>
        <a:lstStyle/>
        <a:p>
          <a:r>
            <a:rPr lang="en-IE" dirty="0"/>
            <a:t>Colours</a:t>
          </a:r>
        </a:p>
      </dgm:t>
    </dgm:pt>
    <dgm:pt modelId="{2FB28751-A7B6-48B8-B27D-0A4B3A5989EC}" type="parTrans" cxnId="{F3C3150A-B99C-4C46-8A44-672D34EBE6C2}">
      <dgm:prSet/>
      <dgm:spPr/>
      <dgm:t>
        <a:bodyPr/>
        <a:lstStyle/>
        <a:p>
          <a:endParaRPr lang="en-IE"/>
        </a:p>
      </dgm:t>
    </dgm:pt>
    <dgm:pt modelId="{AD45E6BB-D1F3-48EB-AF0C-990778672EA1}" type="sibTrans" cxnId="{F3C3150A-B99C-4C46-8A44-672D34EBE6C2}">
      <dgm:prSet/>
      <dgm:spPr/>
      <dgm:t>
        <a:bodyPr/>
        <a:lstStyle/>
        <a:p>
          <a:endParaRPr lang="en-IE"/>
        </a:p>
      </dgm:t>
    </dgm:pt>
    <dgm:pt modelId="{9558208D-6303-4BC7-9ECA-260FD238715F}">
      <dgm:prSet/>
      <dgm:spPr/>
      <dgm:t>
        <a:bodyPr/>
        <a:lstStyle/>
        <a:p>
          <a:r>
            <a:rPr lang="en-IE" dirty="0"/>
            <a:t>Shallow bowl of water</a:t>
          </a:r>
        </a:p>
      </dgm:t>
    </dgm:pt>
    <dgm:pt modelId="{5B589351-3E38-4059-9608-9E82908B6161}" type="parTrans" cxnId="{DE03F8B8-4A83-4D3F-9425-B724BCA36B05}">
      <dgm:prSet/>
      <dgm:spPr/>
      <dgm:t>
        <a:bodyPr/>
        <a:lstStyle/>
        <a:p>
          <a:endParaRPr lang="en-IE"/>
        </a:p>
      </dgm:t>
    </dgm:pt>
    <dgm:pt modelId="{036D06E9-FCB2-4DB3-81BB-96590E6BDCCC}" type="sibTrans" cxnId="{DE03F8B8-4A83-4D3F-9425-B724BCA36B05}">
      <dgm:prSet/>
      <dgm:spPr/>
      <dgm:t>
        <a:bodyPr/>
        <a:lstStyle/>
        <a:p>
          <a:endParaRPr lang="en-IE"/>
        </a:p>
      </dgm:t>
    </dgm:pt>
    <dgm:pt modelId="{183A34DF-AA92-49E1-8191-0CF6AD17A6AA}" type="pres">
      <dgm:prSet presAssocID="{2A136A90-6B59-45AD-BBA1-85AFD032E8F8}" presName="linear" presStyleCnt="0">
        <dgm:presLayoutVars>
          <dgm:dir/>
          <dgm:animLvl val="lvl"/>
          <dgm:resizeHandles val="exact"/>
        </dgm:presLayoutVars>
      </dgm:prSet>
      <dgm:spPr/>
    </dgm:pt>
    <dgm:pt modelId="{C1A5739D-9099-4480-B458-815F7C7F9FDA}" type="pres">
      <dgm:prSet presAssocID="{B5F04BC0-7633-48E1-86DB-0E3789A1F8D4}" presName="parentLin" presStyleCnt="0"/>
      <dgm:spPr/>
    </dgm:pt>
    <dgm:pt modelId="{92C2E309-4702-47F6-A28B-A4E4FEC0CEC5}" type="pres">
      <dgm:prSet presAssocID="{B5F04BC0-7633-48E1-86DB-0E3789A1F8D4}" presName="parentLeftMargin" presStyleLbl="node1" presStyleIdx="0" presStyleCnt="4"/>
      <dgm:spPr/>
    </dgm:pt>
    <dgm:pt modelId="{618D74D0-91D0-4101-80CC-7B9C8120D3F6}" type="pres">
      <dgm:prSet presAssocID="{B5F04BC0-7633-48E1-86DB-0E3789A1F8D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F2E70A1-7FA9-4AEC-900E-CFD9ACA0A3DD}" type="pres">
      <dgm:prSet presAssocID="{B5F04BC0-7633-48E1-86DB-0E3789A1F8D4}" presName="negativeSpace" presStyleCnt="0"/>
      <dgm:spPr/>
    </dgm:pt>
    <dgm:pt modelId="{A32CA0A3-B527-42CE-981D-E55FF0413B32}" type="pres">
      <dgm:prSet presAssocID="{B5F04BC0-7633-48E1-86DB-0E3789A1F8D4}" presName="childText" presStyleLbl="conFgAcc1" presStyleIdx="0" presStyleCnt="4">
        <dgm:presLayoutVars>
          <dgm:bulletEnabled val="1"/>
        </dgm:presLayoutVars>
      </dgm:prSet>
      <dgm:spPr/>
    </dgm:pt>
    <dgm:pt modelId="{8EEAEDA4-D308-4AC0-B05F-F1C6C2BDC400}" type="pres">
      <dgm:prSet presAssocID="{DDAA9D83-F35B-4B3C-AFD9-51E771D91343}" presName="spaceBetweenRectangles" presStyleCnt="0"/>
      <dgm:spPr/>
    </dgm:pt>
    <dgm:pt modelId="{ABE8BE60-F7E4-4F7A-AAE3-79F9159BAFDD}" type="pres">
      <dgm:prSet presAssocID="{3B0E0521-B4E9-4C18-9880-459FB1F3BC3B}" presName="parentLin" presStyleCnt="0"/>
      <dgm:spPr/>
    </dgm:pt>
    <dgm:pt modelId="{78AA916E-6AB8-41D2-903C-87945ACF7D63}" type="pres">
      <dgm:prSet presAssocID="{3B0E0521-B4E9-4C18-9880-459FB1F3BC3B}" presName="parentLeftMargin" presStyleLbl="node1" presStyleIdx="0" presStyleCnt="4"/>
      <dgm:spPr/>
    </dgm:pt>
    <dgm:pt modelId="{F70042BE-D5DF-4F6D-B951-1B00CB74CDCC}" type="pres">
      <dgm:prSet presAssocID="{3B0E0521-B4E9-4C18-9880-459FB1F3BC3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44C97A7-F321-41BA-B021-29E77F4F8F14}" type="pres">
      <dgm:prSet presAssocID="{3B0E0521-B4E9-4C18-9880-459FB1F3BC3B}" presName="negativeSpace" presStyleCnt="0"/>
      <dgm:spPr/>
    </dgm:pt>
    <dgm:pt modelId="{F4AD1AF6-D28B-4A7A-AE9D-188FD8D87870}" type="pres">
      <dgm:prSet presAssocID="{3B0E0521-B4E9-4C18-9880-459FB1F3BC3B}" presName="childText" presStyleLbl="conFgAcc1" presStyleIdx="1" presStyleCnt="4">
        <dgm:presLayoutVars>
          <dgm:bulletEnabled val="1"/>
        </dgm:presLayoutVars>
      </dgm:prSet>
      <dgm:spPr/>
    </dgm:pt>
    <dgm:pt modelId="{3E3A74BC-BE15-422B-B367-FC30B5557478}" type="pres">
      <dgm:prSet presAssocID="{7E69B54E-CE8E-4E4A-AD2F-F23A0AF17C3E}" presName="spaceBetweenRectangles" presStyleCnt="0"/>
      <dgm:spPr/>
    </dgm:pt>
    <dgm:pt modelId="{0AD3909D-B4EB-4BBD-95AD-B3687CAD68B3}" type="pres">
      <dgm:prSet presAssocID="{8B851050-352E-4F18-9451-DE3286799E10}" presName="parentLin" presStyleCnt="0"/>
      <dgm:spPr/>
    </dgm:pt>
    <dgm:pt modelId="{A86A7426-028F-405E-BA52-E2CCFE850AC5}" type="pres">
      <dgm:prSet presAssocID="{8B851050-352E-4F18-9451-DE3286799E10}" presName="parentLeftMargin" presStyleLbl="node1" presStyleIdx="1" presStyleCnt="4"/>
      <dgm:spPr/>
    </dgm:pt>
    <dgm:pt modelId="{CB2CD247-9534-49FE-A3A7-4A15368078CC}" type="pres">
      <dgm:prSet presAssocID="{8B851050-352E-4F18-9451-DE3286799E1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B8FA279-B354-4F47-94D2-7BB16B1BC7D8}" type="pres">
      <dgm:prSet presAssocID="{8B851050-352E-4F18-9451-DE3286799E10}" presName="negativeSpace" presStyleCnt="0"/>
      <dgm:spPr/>
    </dgm:pt>
    <dgm:pt modelId="{3B62F396-4EB2-4992-84B1-636A488F5FCA}" type="pres">
      <dgm:prSet presAssocID="{8B851050-352E-4F18-9451-DE3286799E10}" presName="childText" presStyleLbl="conFgAcc1" presStyleIdx="2" presStyleCnt="4">
        <dgm:presLayoutVars>
          <dgm:bulletEnabled val="1"/>
        </dgm:presLayoutVars>
      </dgm:prSet>
      <dgm:spPr/>
    </dgm:pt>
    <dgm:pt modelId="{AB9A3233-58F6-4375-A0FA-6F155908DFF2}" type="pres">
      <dgm:prSet presAssocID="{AD45E6BB-D1F3-48EB-AF0C-990778672EA1}" presName="spaceBetweenRectangles" presStyleCnt="0"/>
      <dgm:spPr/>
    </dgm:pt>
    <dgm:pt modelId="{25C6A61E-F390-454A-BB0B-13C98DB7327F}" type="pres">
      <dgm:prSet presAssocID="{9558208D-6303-4BC7-9ECA-260FD238715F}" presName="parentLin" presStyleCnt="0"/>
      <dgm:spPr/>
    </dgm:pt>
    <dgm:pt modelId="{AE81CD4F-4A5D-40B4-BA2C-7D3F14118FAB}" type="pres">
      <dgm:prSet presAssocID="{9558208D-6303-4BC7-9ECA-260FD238715F}" presName="parentLeftMargin" presStyleLbl="node1" presStyleIdx="2" presStyleCnt="4"/>
      <dgm:spPr/>
    </dgm:pt>
    <dgm:pt modelId="{34DD7D9A-F1EC-4D44-9EB2-1E71A94A473B}" type="pres">
      <dgm:prSet presAssocID="{9558208D-6303-4BC7-9ECA-260FD238715F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A9A701AA-300E-44A0-B2EC-F182CC4E3429}" type="pres">
      <dgm:prSet presAssocID="{9558208D-6303-4BC7-9ECA-260FD238715F}" presName="negativeSpace" presStyleCnt="0"/>
      <dgm:spPr/>
    </dgm:pt>
    <dgm:pt modelId="{CDFF0965-6904-4050-9BDE-FD59AE2A9793}" type="pres">
      <dgm:prSet presAssocID="{9558208D-6303-4BC7-9ECA-260FD238715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3C3150A-B99C-4C46-8A44-672D34EBE6C2}" srcId="{2A136A90-6B59-45AD-BBA1-85AFD032E8F8}" destId="{8B851050-352E-4F18-9451-DE3286799E10}" srcOrd="2" destOrd="0" parTransId="{2FB28751-A7B6-48B8-B27D-0A4B3A5989EC}" sibTransId="{AD45E6BB-D1F3-48EB-AF0C-990778672EA1}"/>
    <dgm:cxn modelId="{EB47832B-18B8-4CE7-A9D8-2D12A176ABA8}" type="presOf" srcId="{B5F04BC0-7633-48E1-86DB-0E3789A1F8D4}" destId="{618D74D0-91D0-4101-80CC-7B9C8120D3F6}" srcOrd="1" destOrd="0" presId="urn:microsoft.com/office/officeart/2005/8/layout/list1"/>
    <dgm:cxn modelId="{37D18C2F-CEA0-48D6-89ED-E2D6B25D44A5}" srcId="{2A136A90-6B59-45AD-BBA1-85AFD032E8F8}" destId="{B5F04BC0-7633-48E1-86DB-0E3789A1F8D4}" srcOrd="0" destOrd="0" parTransId="{704D1731-B63A-422E-8A64-C8107BBC60E6}" sibTransId="{DDAA9D83-F35B-4B3C-AFD9-51E771D91343}"/>
    <dgm:cxn modelId="{7CDAF72F-EAE3-4403-BA25-443B1AAC9E12}" type="presOf" srcId="{3B0E0521-B4E9-4C18-9880-459FB1F3BC3B}" destId="{F70042BE-D5DF-4F6D-B951-1B00CB74CDCC}" srcOrd="1" destOrd="0" presId="urn:microsoft.com/office/officeart/2005/8/layout/list1"/>
    <dgm:cxn modelId="{4752E336-0194-4F79-A7E8-F70BC9CB3D21}" type="presOf" srcId="{3B0E0521-B4E9-4C18-9880-459FB1F3BC3B}" destId="{78AA916E-6AB8-41D2-903C-87945ACF7D63}" srcOrd="0" destOrd="0" presId="urn:microsoft.com/office/officeart/2005/8/layout/list1"/>
    <dgm:cxn modelId="{746DBE43-3D4A-416A-BE90-53FB343D9580}" type="presOf" srcId="{8B851050-352E-4F18-9451-DE3286799E10}" destId="{CB2CD247-9534-49FE-A3A7-4A15368078CC}" srcOrd="1" destOrd="0" presId="urn:microsoft.com/office/officeart/2005/8/layout/list1"/>
    <dgm:cxn modelId="{0ECBF348-E9E2-4189-ADB9-7906994783D1}" type="presOf" srcId="{9558208D-6303-4BC7-9ECA-260FD238715F}" destId="{34DD7D9A-F1EC-4D44-9EB2-1E71A94A473B}" srcOrd="1" destOrd="0" presId="urn:microsoft.com/office/officeart/2005/8/layout/list1"/>
    <dgm:cxn modelId="{1BE7CC5A-B07D-4632-9AA5-944C1DE399EC}" type="presOf" srcId="{9558208D-6303-4BC7-9ECA-260FD238715F}" destId="{AE81CD4F-4A5D-40B4-BA2C-7D3F14118FAB}" srcOrd="0" destOrd="0" presId="urn:microsoft.com/office/officeart/2005/8/layout/list1"/>
    <dgm:cxn modelId="{50EFC69C-74FD-490E-9C64-B39E30C52477}" type="presOf" srcId="{8B851050-352E-4F18-9451-DE3286799E10}" destId="{A86A7426-028F-405E-BA52-E2CCFE850AC5}" srcOrd="0" destOrd="0" presId="urn:microsoft.com/office/officeart/2005/8/layout/list1"/>
    <dgm:cxn modelId="{90D17DB1-9DC3-4E70-B4D4-311CA445A915}" type="presOf" srcId="{B5F04BC0-7633-48E1-86DB-0E3789A1F8D4}" destId="{92C2E309-4702-47F6-A28B-A4E4FEC0CEC5}" srcOrd="0" destOrd="0" presId="urn:microsoft.com/office/officeart/2005/8/layout/list1"/>
    <dgm:cxn modelId="{DE03F8B8-4A83-4D3F-9425-B724BCA36B05}" srcId="{2A136A90-6B59-45AD-BBA1-85AFD032E8F8}" destId="{9558208D-6303-4BC7-9ECA-260FD238715F}" srcOrd="3" destOrd="0" parTransId="{5B589351-3E38-4059-9608-9E82908B6161}" sibTransId="{036D06E9-FCB2-4DB3-81BB-96590E6BDCCC}"/>
    <dgm:cxn modelId="{0DEA48BC-1D86-4F84-972E-9548C151A3CE}" srcId="{2A136A90-6B59-45AD-BBA1-85AFD032E8F8}" destId="{3B0E0521-B4E9-4C18-9880-459FB1F3BC3B}" srcOrd="1" destOrd="0" parTransId="{F465AC83-6960-487F-B24C-BFCDE73FF525}" sibTransId="{7E69B54E-CE8E-4E4A-AD2F-F23A0AF17C3E}"/>
    <dgm:cxn modelId="{8028E8BF-8455-4118-B99A-A0686340C34D}" type="presOf" srcId="{2A136A90-6B59-45AD-BBA1-85AFD032E8F8}" destId="{183A34DF-AA92-49E1-8191-0CF6AD17A6AA}" srcOrd="0" destOrd="0" presId="urn:microsoft.com/office/officeart/2005/8/layout/list1"/>
    <dgm:cxn modelId="{F93A27CE-B541-4BE3-98E6-5EF76E945BDA}" type="presParOf" srcId="{183A34DF-AA92-49E1-8191-0CF6AD17A6AA}" destId="{C1A5739D-9099-4480-B458-815F7C7F9FDA}" srcOrd="0" destOrd="0" presId="urn:microsoft.com/office/officeart/2005/8/layout/list1"/>
    <dgm:cxn modelId="{2017CCD6-52D7-4B45-968B-5E67D258B4E1}" type="presParOf" srcId="{C1A5739D-9099-4480-B458-815F7C7F9FDA}" destId="{92C2E309-4702-47F6-A28B-A4E4FEC0CEC5}" srcOrd="0" destOrd="0" presId="urn:microsoft.com/office/officeart/2005/8/layout/list1"/>
    <dgm:cxn modelId="{3ED65845-2F72-4AF8-B1BA-F9B0530F0580}" type="presParOf" srcId="{C1A5739D-9099-4480-B458-815F7C7F9FDA}" destId="{618D74D0-91D0-4101-80CC-7B9C8120D3F6}" srcOrd="1" destOrd="0" presId="urn:microsoft.com/office/officeart/2005/8/layout/list1"/>
    <dgm:cxn modelId="{D5A0A699-5216-4F88-BFA1-D7ACD46EB06F}" type="presParOf" srcId="{183A34DF-AA92-49E1-8191-0CF6AD17A6AA}" destId="{4F2E70A1-7FA9-4AEC-900E-CFD9ACA0A3DD}" srcOrd="1" destOrd="0" presId="urn:microsoft.com/office/officeart/2005/8/layout/list1"/>
    <dgm:cxn modelId="{FB1E688E-A7CE-4A87-8B62-A9E027A8C3C9}" type="presParOf" srcId="{183A34DF-AA92-49E1-8191-0CF6AD17A6AA}" destId="{A32CA0A3-B527-42CE-981D-E55FF0413B32}" srcOrd="2" destOrd="0" presId="urn:microsoft.com/office/officeart/2005/8/layout/list1"/>
    <dgm:cxn modelId="{965AF6E4-7381-4E90-8F02-8936E2EE3BF8}" type="presParOf" srcId="{183A34DF-AA92-49E1-8191-0CF6AD17A6AA}" destId="{8EEAEDA4-D308-4AC0-B05F-F1C6C2BDC400}" srcOrd="3" destOrd="0" presId="urn:microsoft.com/office/officeart/2005/8/layout/list1"/>
    <dgm:cxn modelId="{A9488BC8-8E90-42DA-81F9-DE03797CB7C5}" type="presParOf" srcId="{183A34DF-AA92-49E1-8191-0CF6AD17A6AA}" destId="{ABE8BE60-F7E4-4F7A-AAE3-79F9159BAFDD}" srcOrd="4" destOrd="0" presId="urn:microsoft.com/office/officeart/2005/8/layout/list1"/>
    <dgm:cxn modelId="{7FB20243-8199-447A-8A2E-EF0A076E464A}" type="presParOf" srcId="{ABE8BE60-F7E4-4F7A-AAE3-79F9159BAFDD}" destId="{78AA916E-6AB8-41D2-903C-87945ACF7D63}" srcOrd="0" destOrd="0" presId="urn:microsoft.com/office/officeart/2005/8/layout/list1"/>
    <dgm:cxn modelId="{268E7C29-413E-4F0B-B43C-F8965AE67F8C}" type="presParOf" srcId="{ABE8BE60-F7E4-4F7A-AAE3-79F9159BAFDD}" destId="{F70042BE-D5DF-4F6D-B951-1B00CB74CDCC}" srcOrd="1" destOrd="0" presId="urn:microsoft.com/office/officeart/2005/8/layout/list1"/>
    <dgm:cxn modelId="{990B3BB0-3706-4BE5-88C2-A6FF7E4C2E0E}" type="presParOf" srcId="{183A34DF-AA92-49E1-8191-0CF6AD17A6AA}" destId="{B44C97A7-F321-41BA-B021-29E77F4F8F14}" srcOrd="5" destOrd="0" presId="urn:microsoft.com/office/officeart/2005/8/layout/list1"/>
    <dgm:cxn modelId="{B8D535C4-D3D8-459A-92DD-23F920B7385F}" type="presParOf" srcId="{183A34DF-AA92-49E1-8191-0CF6AD17A6AA}" destId="{F4AD1AF6-D28B-4A7A-AE9D-188FD8D87870}" srcOrd="6" destOrd="0" presId="urn:microsoft.com/office/officeart/2005/8/layout/list1"/>
    <dgm:cxn modelId="{A5C5B983-DA27-438B-A0B5-A052E661D9E2}" type="presParOf" srcId="{183A34DF-AA92-49E1-8191-0CF6AD17A6AA}" destId="{3E3A74BC-BE15-422B-B367-FC30B5557478}" srcOrd="7" destOrd="0" presId="urn:microsoft.com/office/officeart/2005/8/layout/list1"/>
    <dgm:cxn modelId="{C985FEBD-3D68-43AF-AE3E-1663A3BBAC90}" type="presParOf" srcId="{183A34DF-AA92-49E1-8191-0CF6AD17A6AA}" destId="{0AD3909D-B4EB-4BBD-95AD-B3687CAD68B3}" srcOrd="8" destOrd="0" presId="urn:microsoft.com/office/officeart/2005/8/layout/list1"/>
    <dgm:cxn modelId="{505F383B-BC2D-4455-B846-9558FA64974F}" type="presParOf" srcId="{0AD3909D-B4EB-4BBD-95AD-B3687CAD68B3}" destId="{A86A7426-028F-405E-BA52-E2CCFE850AC5}" srcOrd="0" destOrd="0" presId="urn:microsoft.com/office/officeart/2005/8/layout/list1"/>
    <dgm:cxn modelId="{ED18B451-59CE-471A-90DE-9B3DC7C97560}" type="presParOf" srcId="{0AD3909D-B4EB-4BBD-95AD-B3687CAD68B3}" destId="{CB2CD247-9534-49FE-A3A7-4A15368078CC}" srcOrd="1" destOrd="0" presId="urn:microsoft.com/office/officeart/2005/8/layout/list1"/>
    <dgm:cxn modelId="{0F79EA0F-C3F5-484B-A62E-720A1349DF75}" type="presParOf" srcId="{183A34DF-AA92-49E1-8191-0CF6AD17A6AA}" destId="{BB8FA279-B354-4F47-94D2-7BB16B1BC7D8}" srcOrd="9" destOrd="0" presId="urn:microsoft.com/office/officeart/2005/8/layout/list1"/>
    <dgm:cxn modelId="{F4799B77-B052-486A-BF46-3F5C377E6843}" type="presParOf" srcId="{183A34DF-AA92-49E1-8191-0CF6AD17A6AA}" destId="{3B62F396-4EB2-4992-84B1-636A488F5FCA}" srcOrd="10" destOrd="0" presId="urn:microsoft.com/office/officeart/2005/8/layout/list1"/>
    <dgm:cxn modelId="{767E5100-9F74-4190-AFBD-08FBC5457F8D}" type="presParOf" srcId="{183A34DF-AA92-49E1-8191-0CF6AD17A6AA}" destId="{AB9A3233-58F6-4375-A0FA-6F155908DFF2}" srcOrd="11" destOrd="0" presId="urn:microsoft.com/office/officeart/2005/8/layout/list1"/>
    <dgm:cxn modelId="{2543F2F2-4D85-4E5C-87BA-5B67909FEF91}" type="presParOf" srcId="{183A34DF-AA92-49E1-8191-0CF6AD17A6AA}" destId="{25C6A61E-F390-454A-BB0B-13C98DB7327F}" srcOrd="12" destOrd="0" presId="urn:microsoft.com/office/officeart/2005/8/layout/list1"/>
    <dgm:cxn modelId="{64A2EC32-B526-475C-ABC9-5E98D02201F5}" type="presParOf" srcId="{25C6A61E-F390-454A-BB0B-13C98DB7327F}" destId="{AE81CD4F-4A5D-40B4-BA2C-7D3F14118FAB}" srcOrd="0" destOrd="0" presId="urn:microsoft.com/office/officeart/2005/8/layout/list1"/>
    <dgm:cxn modelId="{D457490E-4062-4F4C-8AF2-0B769013AC0B}" type="presParOf" srcId="{25C6A61E-F390-454A-BB0B-13C98DB7327F}" destId="{34DD7D9A-F1EC-4D44-9EB2-1E71A94A473B}" srcOrd="1" destOrd="0" presId="urn:microsoft.com/office/officeart/2005/8/layout/list1"/>
    <dgm:cxn modelId="{359A1AD4-F083-43A4-AAB2-0E9781F0373A}" type="presParOf" srcId="{183A34DF-AA92-49E1-8191-0CF6AD17A6AA}" destId="{A9A701AA-300E-44A0-B2EC-F182CC4E3429}" srcOrd="13" destOrd="0" presId="urn:microsoft.com/office/officeart/2005/8/layout/list1"/>
    <dgm:cxn modelId="{0A99D74B-BF63-41E2-A314-37C4654A13D9}" type="presParOf" srcId="{183A34DF-AA92-49E1-8191-0CF6AD17A6AA}" destId="{CDFF0965-6904-4050-9BDE-FD59AE2A979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136A90-6B59-45AD-BBA1-85AFD032E8F8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5F04BC0-7633-48E1-86DB-0E3789A1F8D4}">
      <dgm:prSet/>
      <dgm:spPr/>
      <dgm:t>
        <a:bodyPr/>
        <a:lstStyle/>
        <a:p>
          <a:r>
            <a:rPr lang="en-IE" dirty="0"/>
            <a:t>Paper, scissors and colours</a:t>
          </a:r>
        </a:p>
      </dgm:t>
    </dgm:pt>
    <dgm:pt modelId="{704D1731-B63A-422E-8A64-C8107BBC60E6}" type="parTrans" cxnId="{37D18C2F-CEA0-48D6-89ED-E2D6B25D44A5}">
      <dgm:prSet/>
      <dgm:spPr/>
      <dgm:t>
        <a:bodyPr/>
        <a:lstStyle/>
        <a:p>
          <a:endParaRPr lang="en-IE"/>
        </a:p>
      </dgm:t>
    </dgm:pt>
    <dgm:pt modelId="{DDAA9D83-F35B-4B3C-AFD9-51E771D91343}" type="sibTrans" cxnId="{37D18C2F-CEA0-48D6-89ED-E2D6B25D44A5}">
      <dgm:prSet/>
      <dgm:spPr/>
      <dgm:t>
        <a:bodyPr/>
        <a:lstStyle/>
        <a:p>
          <a:endParaRPr lang="en-IE"/>
        </a:p>
      </dgm:t>
    </dgm:pt>
    <dgm:pt modelId="{3B0E0521-B4E9-4C18-9880-459FB1F3BC3B}">
      <dgm:prSet/>
      <dgm:spPr/>
      <dgm:t>
        <a:bodyPr/>
        <a:lstStyle/>
        <a:p>
          <a:r>
            <a:rPr lang="en-IE" dirty="0"/>
            <a:t>Liquid soap</a:t>
          </a:r>
        </a:p>
      </dgm:t>
    </dgm:pt>
    <dgm:pt modelId="{F465AC83-6960-487F-B24C-BFCDE73FF525}" type="parTrans" cxnId="{0DEA48BC-1D86-4F84-972E-9548C151A3CE}">
      <dgm:prSet/>
      <dgm:spPr/>
      <dgm:t>
        <a:bodyPr/>
        <a:lstStyle/>
        <a:p>
          <a:endParaRPr lang="en-IE"/>
        </a:p>
      </dgm:t>
    </dgm:pt>
    <dgm:pt modelId="{7E69B54E-CE8E-4E4A-AD2F-F23A0AF17C3E}" type="sibTrans" cxnId="{0DEA48BC-1D86-4F84-972E-9548C151A3CE}">
      <dgm:prSet/>
      <dgm:spPr/>
      <dgm:t>
        <a:bodyPr/>
        <a:lstStyle/>
        <a:p>
          <a:endParaRPr lang="en-IE"/>
        </a:p>
      </dgm:t>
    </dgm:pt>
    <dgm:pt modelId="{8B851050-352E-4F18-9451-DE3286799E10}">
      <dgm:prSet/>
      <dgm:spPr/>
      <dgm:t>
        <a:bodyPr/>
        <a:lstStyle/>
        <a:p>
          <a:r>
            <a:rPr lang="en-IE" dirty="0"/>
            <a:t>Tooth-picks</a:t>
          </a:r>
        </a:p>
      </dgm:t>
    </dgm:pt>
    <dgm:pt modelId="{2FB28751-A7B6-48B8-B27D-0A4B3A5989EC}" type="parTrans" cxnId="{F3C3150A-B99C-4C46-8A44-672D34EBE6C2}">
      <dgm:prSet/>
      <dgm:spPr/>
      <dgm:t>
        <a:bodyPr/>
        <a:lstStyle/>
        <a:p>
          <a:endParaRPr lang="en-IE"/>
        </a:p>
      </dgm:t>
    </dgm:pt>
    <dgm:pt modelId="{AD45E6BB-D1F3-48EB-AF0C-990778672EA1}" type="sibTrans" cxnId="{F3C3150A-B99C-4C46-8A44-672D34EBE6C2}">
      <dgm:prSet/>
      <dgm:spPr/>
      <dgm:t>
        <a:bodyPr/>
        <a:lstStyle/>
        <a:p>
          <a:endParaRPr lang="en-IE"/>
        </a:p>
      </dgm:t>
    </dgm:pt>
    <dgm:pt modelId="{9558208D-6303-4BC7-9ECA-260FD238715F}">
      <dgm:prSet/>
      <dgm:spPr/>
      <dgm:t>
        <a:bodyPr/>
        <a:lstStyle/>
        <a:p>
          <a:r>
            <a:rPr lang="en-IE" dirty="0"/>
            <a:t>Shallow bowl of water</a:t>
          </a:r>
        </a:p>
      </dgm:t>
    </dgm:pt>
    <dgm:pt modelId="{5B589351-3E38-4059-9608-9E82908B6161}" type="parTrans" cxnId="{DE03F8B8-4A83-4D3F-9425-B724BCA36B05}">
      <dgm:prSet/>
      <dgm:spPr/>
      <dgm:t>
        <a:bodyPr/>
        <a:lstStyle/>
        <a:p>
          <a:endParaRPr lang="en-IE"/>
        </a:p>
      </dgm:t>
    </dgm:pt>
    <dgm:pt modelId="{036D06E9-FCB2-4DB3-81BB-96590E6BDCCC}" type="sibTrans" cxnId="{DE03F8B8-4A83-4D3F-9425-B724BCA36B05}">
      <dgm:prSet/>
      <dgm:spPr/>
      <dgm:t>
        <a:bodyPr/>
        <a:lstStyle/>
        <a:p>
          <a:endParaRPr lang="en-IE"/>
        </a:p>
      </dgm:t>
    </dgm:pt>
    <dgm:pt modelId="{183A34DF-AA92-49E1-8191-0CF6AD17A6AA}" type="pres">
      <dgm:prSet presAssocID="{2A136A90-6B59-45AD-BBA1-85AFD032E8F8}" presName="linear" presStyleCnt="0">
        <dgm:presLayoutVars>
          <dgm:dir/>
          <dgm:animLvl val="lvl"/>
          <dgm:resizeHandles val="exact"/>
        </dgm:presLayoutVars>
      </dgm:prSet>
      <dgm:spPr/>
    </dgm:pt>
    <dgm:pt modelId="{C1A5739D-9099-4480-B458-815F7C7F9FDA}" type="pres">
      <dgm:prSet presAssocID="{B5F04BC0-7633-48E1-86DB-0E3789A1F8D4}" presName="parentLin" presStyleCnt="0"/>
      <dgm:spPr/>
    </dgm:pt>
    <dgm:pt modelId="{92C2E309-4702-47F6-A28B-A4E4FEC0CEC5}" type="pres">
      <dgm:prSet presAssocID="{B5F04BC0-7633-48E1-86DB-0E3789A1F8D4}" presName="parentLeftMargin" presStyleLbl="node1" presStyleIdx="0" presStyleCnt="4"/>
      <dgm:spPr/>
    </dgm:pt>
    <dgm:pt modelId="{618D74D0-91D0-4101-80CC-7B9C8120D3F6}" type="pres">
      <dgm:prSet presAssocID="{B5F04BC0-7633-48E1-86DB-0E3789A1F8D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F2E70A1-7FA9-4AEC-900E-CFD9ACA0A3DD}" type="pres">
      <dgm:prSet presAssocID="{B5F04BC0-7633-48E1-86DB-0E3789A1F8D4}" presName="negativeSpace" presStyleCnt="0"/>
      <dgm:spPr/>
    </dgm:pt>
    <dgm:pt modelId="{A32CA0A3-B527-42CE-981D-E55FF0413B32}" type="pres">
      <dgm:prSet presAssocID="{B5F04BC0-7633-48E1-86DB-0E3789A1F8D4}" presName="childText" presStyleLbl="conFgAcc1" presStyleIdx="0" presStyleCnt="4">
        <dgm:presLayoutVars>
          <dgm:bulletEnabled val="1"/>
        </dgm:presLayoutVars>
      </dgm:prSet>
      <dgm:spPr/>
    </dgm:pt>
    <dgm:pt modelId="{8EEAEDA4-D308-4AC0-B05F-F1C6C2BDC400}" type="pres">
      <dgm:prSet presAssocID="{DDAA9D83-F35B-4B3C-AFD9-51E771D91343}" presName="spaceBetweenRectangles" presStyleCnt="0"/>
      <dgm:spPr/>
    </dgm:pt>
    <dgm:pt modelId="{ABE8BE60-F7E4-4F7A-AAE3-79F9159BAFDD}" type="pres">
      <dgm:prSet presAssocID="{3B0E0521-B4E9-4C18-9880-459FB1F3BC3B}" presName="parentLin" presStyleCnt="0"/>
      <dgm:spPr/>
    </dgm:pt>
    <dgm:pt modelId="{78AA916E-6AB8-41D2-903C-87945ACF7D63}" type="pres">
      <dgm:prSet presAssocID="{3B0E0521-B4E9-4C18-9880-459FB1F3BC3B}" presName="parentLeftMargin" presStyleLbl="node1" presStyleIdx="0" presStyleCnt="4"/>
      <dgm:spPr/>
    </dgm:pt>
    <dgm:pt modelId="{F70042BE-D5DF-4F6D-B951-1B00CB74CDCC}" type="pres">
      <dgm:prSet presAssocID="{3B0E0521-B4E9-4C18-9880-459FB1F3BC3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44C97A7-F321-41BA-B021-29E77F4F8F14}" type="pres">
      <dgm:prSet presAssocID="{3B0E0521-B4E9-4C18-9880-459FB1F3BC3B}" presName="negativeSpace" presStyleCnt="0"/>
      <dgm:spPr/>
    </dgm:pt>
    <dgm:pt modelId="{F4AD1AF6-D28B-4A7A-AE9D-188FD8D87870}" type="pres">
      <dgm:prSet presAssocID="{3B0E0521-B4E9-4C18-9880-459FB1F3BC3B}" presName="childText" presStyleLbl="conFgAcc1" presStyleIdx="1" presStyleCnt="4">
        <dgm:presLayoutVars>
          <dgm:bulletEnabled val="1"/>
        </dgm:presLayoutVars>
      </dgm:prSet>
      <dgm:spPr/>
    </dgm:pt>
    <dgm:pt modelId="{3E3A74BC-BE15-422B-B367-FC30B5557478}" type="pres">
      <dgm:prSet presAssocID="{7E69B54E-CE8E-4E4A-AD2F-F23A0AF17C3E}" presName="spaceBetweenRectangles" presStyleCnt="0"/>
      <dgm:spPr/>
    </dgm:pt>
    <dgm:pt modelId="{0AD3909D-B4EB-4BBD-95AD-B3687CAD68B3}" type="pres">
      <dgm:prSet presAssocID="{8B851050-352E-4F18-9451-DE3286799E10}" presName="parentLin" presStyleCnt="0"/>
      <dgm:spPr/>
    </dgm:pt>
    <dgm:pt modelId="{A86A7426-028F-405E-BA52-E2CCFE850AC5}" type="pres">
      <dgm:prSet presAssocID="{8B851050-352E-4F18-9451-DE3286799E10}" presName="parentLeftMargin" presStyleLbl="node1" presStyleIdx="1" presStyleCnt="4"/>
      <dgm:spPr/>
    </dgm:pt>
    <dgm:pt modelId="{CB2CD247-9534-49FE-A3A7-4A15368078CC}" type="pres">
      <dgm:prSet presAssocID="{8B851050-352E-4F18-9451-DE3286799E1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B8FA279-B354-4F47-94D2-7BB16B1BC7D8}" type="pres">
      <dgm:prSet presAssocID="{8B851050-352E-4F18-9451-DE3286799E10}" presName="negativeSpace" presStyleCnt="0"/>
      <dgm:spPr/>
    </dgm:pt>
    <dgm:pt modelId="{3B62F396-4EB2-4992-84B1-636A488F5FCA}" type="pres">
      <dgm:prSet presAssocID="{8B851050-352E-4F18-9451-DE3286799E10}" presName="childText" presStyleLbl="conFgAcc1" presStyleIdx="2" presStyleCnt="4">
        <dgm:presLayoutVars>
          <dgm:bulletEnabled val="1"/>
        </dgm:presLayoutVars>
      </dgm:prSet>
      <dgm:spPr/>
    </dgm:pt>
    <dgm:pt modelId="{AB9A3233-58F6-4375-A0FA-6F155908DFF2}" type="pres">
      <dgm:prSet presAssocID="{AD45E6BB-D1F3-48EB-AF0C-990778672EA1}" presName="spaceBetweenRectangles" presStyleCnt="0"/>
      <dgm:spPr/>
    </dgm:pt>
    <dgm:pt modelId="{25C6A61E-F390-454A-BB0B-13C98DB7327F}" type="pres">
      <dgm:prSet presAssocID="{9558208D-6303-4BC7-9ECA-260FD238715F}" presName="parentLin" presStyleCnt="0"/>
      <dgm:spPr/>
    </dgm:pt>
    <dgm:pt modelId="{AE81CD4F-4A5D-40B4-BA2C-7D3F14118FAB}" type="pres">
      <dgm:prSet presAssocID="{9558208D-6303-4BC7-9ECA-260FD238715F}" presName="parentLeftMargin" presStyleLbl="node1" presStyleIdx="2" presStyleCnt="4"/>
      <dgm:spPr/>
    </dgm:pt>
    <dgm:pt modelId="{34DD7D9A-F1EC-4D44-9EB2-1E71A94A473B}" type="pres">
      <dgm:prSet presAssocID="{9558208D-6303-4BC7-9ECA-260FD238715F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A9A701AA-300E-44A0-B2EC-F182CC4E3429}" type="pres">
      <dgm:prSet presAssocID="{9558208D-6303-4BC7-9ECA-260FD238715F}" presName="negativeSpace" presStyleCnt="0"/>
      <dgm:spPr/>
    </dgm:pt>
    <dgm:pt modelId="{CDFF0965-6904-4050-9BDE-FD59AE2A9793}" type="pres">
      <dgm:prSet presAssocID="{9558208D-6303-4BC7-9ECA-260FD238715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3C3150A-B99C-4C46-8A44-672D34EBE6C2}" srcId="{2A136A90-6B59-45AD-BBA1-85AFD032E8F8}" destId="{8B851050-352E-4F18-9451-DE3286799E10}" srcOrd="2" destOrd="0" parTransId="{2FB28751-A7B6-48B8-B27D-0A4B3A5989EC}" sibTransId="{AD45E6BB-D1F3-48EB-AF0C-990778672EA1}"/>
    <dgm:cxn modelId="{EB47832B-18B8-4CE7-A9D8-2D12A176ABA8}" type="presOf" srcId="{B5F04BC0-7633-48E1-86DB-0E3789A1F8D4}" destId="{618D74D0-91D0-4101-80CC-7B9C8120D3F6}" srcOrd="1" destOrd="0" presId="urn:microsoft.com/office/officeart/2005/8/layout/list1"/>
    <dgm:cxn modelId="{37D18C2F-CEA0-48D6-89ED-E2D6B25D44A5}" srcId="{2A136A90-6B59-45AD-BBA1-85AFD032E8F8}" destId="{B5F04BC0-7633-48E1-86DB-0E3789A1F8D4}" srcOrd="0" destOrd="0" parTransId="{704D1731-B63A-422E-8A64-C8107BBC60E6}" sibTransId="{DDAA9D83-F35B-4B3C-AFD9-51E771D91343}"/>
    <dgm:cxn modelId="{7CDAF72F-EAE3-4403-BA25-443B1AAC9E12}" type="presOf" srcId="{3B0E0521-B4E9-4C18-9880-459FB1F3BC3B}" destId="{F70042BE-D5DF-4F6D-B951-1B00CB74CDCC}" srcOrd="1" destOrd="0" presId="urn:microsoft.com/office/officeart/2005/8/layout/list1"/>
    <dgm:cxn modelId="{4752E336-0194-4F79-A7E8-F70BC9CB3D21}" type="presOf" srcId="{3B0E0521-B4E9-4C18-9880-459FB1F3BC3B}" destId="{78AA916E-6AB8-41D2-903C-87945ACF7D63}" srcOrd="0" destOrd="0" presId="urn:microsoft.com/office/officeart/2005/8/layout/list1"/>
    <dgm:cxn modelId="{746DBE43-3D4A-416A-BE90-53FB343D9580}" type="presOf" srcId="{8B851050-352E-4F18-9451-DE3286799E10}" destId="{CB2CD247-9534-49FE-A3A7-4A15368078CC}" srcOrd="1" destOrd="0" presId="urn:microsoft.com/office/officeart/2005/8/layout/list1"/>
    <dgm:cxn modelId="{0ECBF348-E9E2-4189-ADB9-7906994783D1}" type="presOf" srcId="{9558208D-6303-4BC7-9ECA-260FD238715F}" destId="{34DD7D9A-F1EC-4D44-9EB2-1E71A94A473B}" srcOrd="1" destOrd="0" presId="urn:microsoft.com/office/officeart/2005/8/layout/list1"/>
    <dgm:cxn modelId="{1BE7CC5A-B07D-4632-9AA5-944C1DE399EC}" type="presOf" srcId="{9558208D-6303-4BC7-9ECA-260FD238715F}" destId="{AE81CD4F-4A5D-40B4-BA2C-7D3F14118FAB}" srcOrd="0" destOrd="0" presId="urn:microsoft.com/office/officeart/2005/8/layout/list1"/>
    <dgm:cxn modelId="{50EFC69C-74FD-490E-9C64-B39E30C52477}" type="presOf" srcId="{8B851050-352E-4F18-9451-DE3286799E10}" destId="{A86A7426-028F-405E-BA52-E2CCFE850AC5}" srcOrd="0" destOrd="0" presId="urn:microsoft.com/office/officeart/2005/8/layout/list1"/>
    <dgm:cxn modelId="{90D17DB1-9DC3-4E70-B4D4-311CA445A915}" type="presOf" srcId="{B5F04BC0-7633-48E1-86DB-0E3789A1F8D4}" destId="{92C2E309-4702-47F6-A28B-A4E4FEC0CEC5}" srcOrd="0" destOrd="0" presId="urn:microsoft.com/office/officeart/2005/8/layout/list1"/>
    <dgm:cxn modelId="{DE03F8B8-4A83-4D3F-9425-B724BCA36B05}" srcId="{2A136A90-6B59-45AD-BBA1-85AFD032E8F8}" destId="{9558208D-6303-4BC7-9ECA-260FD238715F}" srcOrd="3" destOrd="0" parTransId="{5B589351-3E38-4059-9608-9E82908B6161}" sibTransId="{036D06E9-FCB2-4DB3-81BB-96590E6BDCCC}"/>
    <dgm:cxn modelId="{0DEA48BC-1D86-4F84-972E-9548C151A3CE}" srcId="{2A136A90-6B59-45AD-BBA1-85AFD032E8F8}" destId="{3B0E0521-B4E9-4C18-9880-459FB1F3BC3B}" srcOrd="1" destOrd="0" parTransId="{F465AC83-6960-487F-B24C-BFCDE73FF525}" sibTransId="{7E69B54E-CE8E-4E4A-AD2F-F23A0AF17C3E}"/>
    <dgm:cxn modelId="{8028E8BF-8455-4118-B99A-A0686340C34D}" type="presOf" srcId="{2A136A90-6B59-45AD-BBA1-85AFD032E8F8}" destId="{183A34DF-AA92-49E1-8191-0CF6AD17A6AA}" srcOrd="0" destOrd="0" presId="urn:microsoft.com/office/officeart/2005/8/layout/list1"/>
    <dgm:cxn modelId="{F93A27CE-B541-4BE3-98E6-5EF76E945BDA}" type="presParOf" srcId="{183A34DF-AA92-49E1-8191-0CF6AD17A6AA}" destId="{C1A5739D-9099-4480-B458-815F7C7F9FDA}" srcOrd="0" destOrd="0" presId="urn:microsoft.com/office/officeart/2005/8/layout/list1"/>
    <dgm:cxn modelId="{2017CCD6-52D7-4B45-968B-5E67D258B4E1}" type="presParOf" srcId="{C1A5739D-9099-4480-B458-815F7C7F9FDA}" destId="{92C2E309-4702-47F6-A28B-A4E4FEC0CEC5}" srcOrd="0" destOrd="0" presId="urn:microsoft.com/office/officeart/2005/8/layout/list1"/>
    <dgm:cxn modelId="{3ED65845-2F72-4AF8-B1BA-F9B0530F0580}" type="presParOf" srcId="{C1A5739D-9099-4480-B458-815F7C7F9FDA}" destId="{618D74D0-91D0-4101-80CC-7B9C8120D3F6}" srcOrd="1" destOrd="0" presId="urn:microsoft.com/office/officeart/2005/8/layout/list1"/>
    <dgm:cxn modelId="{D5A0A699-5216-4F88-BFA1-D7ACD46EB06F}" type="presParOf" srcId="{183A34DF-AA92-49E1-8191-0CF6AD17A6AA}" destId="{4F2E70A1-7FA9-4AEC-900E-CFD9ACA0A3DD}" srcOrd="1" destOrd="0" presId="urn:microsoft.com/office/officeart/2005/8/layout/list1"/>
    <dgm:cxn modelId="{FB1E688E-A7CE-4A87-8B62-A9E027A8C3C9}" type="presParOf" srcId="{183A34DF-AA92-49E1-8191-0CF6AD17A6AA}" destId="{A32CA0A3-B527-42CE-981D-E55FF0413B32}" srcOrd="2" destOrd="0" presId="urn:microsoft.com/office/officeart/2005/8/layout/list1"/>
    <dgm:cxn modelId="{965AF6E4-7381-4E90-8F02-8936E2EE3BF8}" type="presParOf" srcId="{183A34DF-AA92-49E1-8191-0CF6AD17A6AA}" destId="{8EEAEDA4-D308-4AC0-B05F-F1C6C2BDC400}" srcOrd="3" destOrd="0" presId="urn:microsoft.com/office/officeart/2005/8/layout/list1"/>
    <dgm:cxn modelId="{A9488BC8-8E90-42DA-81F9-DE03797CB7C5}" type="presParOf" srcId="{183A34DF-AA92-49E1-8191-0CF6AD17A6AA}" destId="{ABE8BE60-F7E4-4F7A-AAE3-79F9159BAFDD}" srcOrd="4" destOrd="0" presId="urn:microsoft.com/office/officeart/2005/8/layout/list1"/>
    <dgm:cxn modelId="{7FB20243-8199-447A-8A2E-EF0A076E464A}" type="presParOf" srcId="{ABE8BE60-F7E4-4F7A-AAE3-79F9159BAFDD}" destId="{78AA916E-6AB8-41D2-903C-87945ACF7D63}" srcOrd="0" destOrd="0" presId="urn:microsoft.com/office/officeart/2005/8/layout/list1"/>
    <dgm:cxn modelId="{268E7C29-413E-4F0B-B43C-F8965AE67F8C}" type="presParOf" srcId="{ABE8BE60-F7E4-4F7A-AAE3-79F9159BAFDD}" destId="{F70042BE-D5DF-4F6D-B951-1B00CB74CDCC}" srcOrd="1" destOrd="0" presId="urn:microsoft.com/office/officeart/2005/8/layout/list1"/>
    <dgm:cxn modelId="{990B3BB0-3706-4BE5-88C2-A6FF7E4C2E0E}" type="presParOf" srcId="{183A34DF-AA92-49E1-8191-0CF6AD17A6AA}" destId="{B44C97A7-F321-41BA-B021-29E77F4F8F14}" srcOrd="5" destOrd="0" presId="urn:microsoft.com/office/officeart/2005/8/layout/list1"/>
    <dgm:cxn modelId="{B8D535C4-D3D8-459A-92DD-23F920B7385F}" type="presParOf" srcId="{183A34DF-AA92-49E1-8191-0CF6AD17A6AA}" destId="{F4AD1AF6-D28B-4A7A-AE9D-188FD8D87870}" srcOrd="6" destOrd="0" presId="urn:microsoft.com/office/officeart/2005/8/layout/list1"/>
    <dgm:cxn modelId="{A5C5B983-DA27-438B-A0B5-A052E661D9E2}" type="presParOf" srcId="{183A34DF-AA92-49E1-8191-0CF6AD17A6AA}" destId="{3E3A74BC-BE15-422B-B367-FC30B5557478}" srcOrd="7" destOrd="0" presId="urn:microsoft.com/office/officeart/2005/8/layout/list1"/>
    <dgm:cxn modelId="{C985FEBD-3D68-43AF-AE3E-1663A3BBAC90}" type="presParOf" srcId="{183A34DF-AA92-49E1-8191-0CF6AD17A6AA}" destId="{0AD3909D-B4EB-4BBD-95AD-B3687CAD68B3}" srcOrd="8" destOrd="0" presId="urn:microsoft.com/office/officeart/2005/8/layout/list1"/>
    <dgm:cxn modelId="{505F383B-BC2D-4455-B846-9558FA64974F}" type="presParOf" srcId="{0AD3909D-B4EB-4BBD-95AD-B3687CAD68B3}" destId="{A86A7426-028F-405E-BA52-E2CCFE850AC5}" srcOrd="0" destOrd="0" presId="urn:microsoft.com/office/officeart/2005/8/layout/list1"/>
    <dgm:cxn modelId="{ED18B451-59CE-471A-90DE-9B3DC7C97560}" type="presParOf" srcId="{0AD3909D-B4EB-4BBD-95AD-B3687CAD68B3}" destId="{CB2CD247-9534-49FE-A3A7-4A15368078CC}" srcOrd="1" destOrd="0" presId="urn:microsoft.com/office/officeart/2005/8/layout/list1"/>
    <dgm:cxn modelId="{0F79EA0F-C3F5-484B-A62E-720A1349DF75}" type="presParOf" srcId="{183A34DF-AA92-49E1-8191-0CF6AD17A6AA}" destId="{BB8FA279-B354-4F47-94D2-7BB16B1BC7D8}" srcOrd="9" destOrd="0" presId="urn:microsoft.com/office/officeart/2005/8/layout/list1"/>
    <dgm:cxn modelId="{F4799B77-B052-486A-BF46-3F5C377E6843}" type="presParOf" srcId="{183A34DF-AA92-49E1-8191-0CF6AD17A6AA}" destId="{3B62F396-4EB2-4992-84B1-636A488F5FCA}" srcOrd="10" destOrd="0" presId="urn:microsoft.com/office/officeart/2005/8/layout/list1"/>
    <dgm:cxn modelId="{767E5100-9F74-4190-AFBD-08FBC5457F8D}" type="presParOf" srcId="{183A34DF-AA92-49E1-8191-0CF6AD17A6AA}" destId="{AB9A3233-58F6-4375-A0FA-6F155908DFF2}" srcOrd="11" destOrd="0" presId="urn:microsoft.com/office/officeart/2005/8/layout/list1"/>
    <dgm:cxn modelId="{2543F2F2-4D85-4E5C-87BA-5B67909FEF91}" type="presParOf" srcId="{183A34DF-AA92-49E1-8191-0CF6AD17A6AA}" destId="{25C6A61E-F390-454A-BB0B-13C98DB7327F}" srcOrd="12" destOrd="0" presId="urn:microsoft.com/office/officeart/2005/8/layout/list1"/>
    <dgm:cxn modelId="{64A2EC32-B526-475C-ABC9-5E98D02201F5}" type="presParOf" srcId="{25C6A61E-F390-454A-BB0B-13C98DB7327F}" destId="{AE81CD4F-4A5D-40B4-BA2C-7D3F14118FAB}" srcOrd="0" destOrd="0" presId="urn:microsoft.com/office/officeart/2005/8/layout/list1"/>
    <dgm:cxn modelId="{D457490E-4062-4F4C-8AF2-0B769013AC0B}" type="presParOf" srcId="{25C6A61E-F390-454A-BB0B-13C98DB7327F}" destId="{34DD7D9A-F1EC-4D44-9EB2-1E71A94A473B}" srcOrd="1" destOrd="0" presId="urn:microsoft.com/office/officeart/2005/8/layout/list1"/>
    <dgm:cxn modelId="{359A1AD4-F083-43A4-AAB2-0E9781F0373A}" type="presParOf" srcId="{183A34DF-AA92-49E1-8191-0CF6AD17A6AA}" destId="{A9A701AA-300E-44A0-B2EC-F182CC4E3429}" srcOrd="13" destOrd="0" presId="urn:microsoft.com/office/officeart/2005/8/layout/list1"/>
    <dgm:cxn modelId="{0A99D74B-BF63-41E2-A314-37C4654A13D9}" type="presParOf" srcId="{183A34DF-AA92-49E1-8191-0CF6AD17A6AA}" destId="{CDFF0965-6904-4050-9BDE-FD59AE2A979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136A90-6B59-45AD-BBA1-85AFD032E8F8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5F04BC0-7633-48E1-86DB-0E3789A1F8D4}">
      <dgm:prSet/>
      <dgm:spPr/>
      <dgm:t>
        <a:bodyPr/>
        <a:lstStyle/>
        <a:p>
          <a:r>
            <a:rPr lang="en-IE" dirty="0"/>
            <a:t>Plastic bottle</a:t>
          </a:r>
        </a:p>
      </dgm:t>
    </dgm:pt>
    <dgm:pt modelId="{704D1731-B63A-422E-8A64-C8107BBC60E6}" type="parTrans" cxnId="{37D18C2F-CEA0-48D6-89ED-E2D6B25D44A5}">
      <dgm:prSet/>
      <dgm:spPr/>
      <dgm:t>
        <a:bodyPr/>
        <a:lstStyle/>
        <a:p>
          <a:endParaRPr lang="en-IE"/>
        </a:p>
      </dgm:t>
    </dgm:pt>
    <dgm:pt modelId="{DDAA9D83-F35B-4B3C-AFD9-51E771D91343}" type="sibTrans" cxnId="{37D18C2F-CEA0-48D6-89ED-E2D6B25D44A5}">
      <dgm:prSet/>
      <dgm:spPr/>
      <dgm:t>
        <a:bodyPr/>
        <a:lstStyle/>
        <a:p>
          <a:endParaRPr lang="en-IE"/>
        </a:p>
      </dgm:t>
    </dgm:pt>
    <dgm:pt modelId="{3B0E0521-B4E9-4C18-9880-459FB1F3BC3B}">
      <dgm:prSet/>
      <dgm:spPr/>
      <dgm:t>
        <a:bodyPr/>
        <a:lstStyle/>
        <a:p>
          <a:r>
            <a:rPr lang="en-IE" dirty="0"/>
            <a:t>Pin</a:t>
          </a:r>
        </a:p>
      </dgm:t>
    </dgm:pt>
    <dgm:pt modelId="{F465AC83-6960-487F-B24C-BFCDE73FF525}" type="parTrans" cxnId="{0DEA48BC-1D86-4F84-972E-9548C151A3CE}">
      <dgm:prSet/>
      <dgm:spPr/>
      <dgm:t>
        <a:bodyPr/>
        <a:lstStyle/>
        <a:p>
          <a:endParaRPr lang="en-IE"/>
        </a:p>
      </dgm:t>
    </dgm:pt>
    <dgm:pt modelId="{7E69B54E-CE8E-4E4A-AD2F-F23A0AF17C3E}" type="sibTrans" cxnId="{0DEA48BC-1D86-4F84-972E-9548C151A3CE}">
      <dgm:prSet/>
      <dgm:spPr/>
      <dgm:t>
        <a:bodyPr/>
        <a:lstStyle/>
        <a:p>
          <a:endParaRPr lang="en-IE"/>
        </a:p>
      </dgm:t>
    </dgm:pt>
    <dgm:pt modelId="{8B851050-352E-4F18-9451-DE3286799E10}">
      <dgm:prSet/>
      <dgm:spPr/>
      <dgm:t>
        <a:bodyPr/>
        <a:lstStyle/>
        <a:p>
          <a:r>
            <a:rPr lang="en-IE" dirty="0"/>
            <a:t>Water</a:t>
          </a:r>
        </a:p>
      </dgm:t>
    </dgm:pt>
    <dgm:pt modelId="{2FB28751-A7B6-48B8-B27D-0A4B3A5989EC}" type="parTrans" cxnId="{F3C3150A-B99C-4C46-8A44-672D34EBE6C2}">
      <dgm:prSet/>
      <dgm:spPr/>
      <dgm:t>
        <a:bodyPr/>
        <a:lstStyle/>
        <a:p>
          <a:endParaRPr lang="en-IE"/>
        </a:p>
      </dgm:t>
    </dgm:pt>
    <dgm:pt modelId="{AD45E6BB-D1F3-48EB-AF0C-990778672EA1}" type="sibTrans" cxnId="{F3C3150A-B99C-4C46-8A44-672D34EBE6C2}">
      <dgm:prSet/>
      <dgm:spPr/>
      <dgm:t>
        <a:bodyPr/>
        <a:lstStyle/>
        <a:p>
          <a:endParaRPr lang="en-IE"/>
        </a:p>
      </dgm:t>
    </dgm:pt>
    <dgm:pt modelId="{9558208D-6303-4BC7-9ECA-260FD238715F}">
      <dgm:prSet/>
      <dgm:spPr/>
      <dgm:t>
        <a:bodyPr/>
        <a:lstStyle/>
        <a:p>
          <a:r>
            <a:rPr lang="en-IE" dirty="0"/>
            <a:t>Tray</a:t>
          </a:r>
        </a:p>
      </dgm:t>
    </dgm:pt>
    <dgm:pt modelId="{5B589351-3E38-4059-9608-9E82908B6161}" type="parTrans" cxnId="{DE03F8B8-4A83-4D3F-9425-B724BCA36B05}">
      <dgm:prSet/>
      <dgm:spPr/>
      <dgm:t>
        <a:bodyPr/>
        <a:lstStyle/>
        <a:p>
          <a:endParaRPr lang="en-IE"/>
        </a:p>
      </dgm:t>
    </dgm:pt>
    <dgm:pt modelId="{036D06E9-FCB2-4DB3-81BB-96590E6BDCCC}" type="sibTrans" cxnId="{DE03F8B8-4A83-4D3F-9425-B724BCA36B05}">
      <dgm:prSet/>
      <dgm:spPr/>
      <dgm:t>
        <a:bodyPr/>
        <a:lstStyle/>
        <a:p>
          <a:endParaRPr lang="en-IE"/>
        </a:p>
      </dgm:t>
    </dgm:pt>
    <dgm:pt modelId="{183A34DF-AA92-49E1-8191-0CF6AD17A6AA}" type="pres">
      <dgm:prSet presAssocID="{2A136A90-6B59-45AD-BBA1-85AFD032E8F8}" presName="linear" presStyleCnt="0">
        <dgm:presLayoutVars>
          <dgm:dir/>
          <dgm:animLvl val="lvl"/>
          <dgm:resizeHandles val="exact"/>
        </dgm:presLayoutVars>
      </dgm:prSet>
      <dgm:spPr/>
    </dgm:pt>
    <dgm:pt modelId="{C1A5739D-9099-4480-B458-815F7C7F9FDA}" type="pres">
      <dgm:prSet presAssocID="{B5F04BC0-7633-48E1-86DB-0E3789A1F8D4}" presName="parentLin" presStyleCnt="0"/>
      <dgm:spPr/>
    </dgm:pt>
    <dgm:pt modelId="{92C2E309-4702-47F6-A28B-A4E4FEC0CEC5}" type="pres">
      <dgm:prSet presAssocID="{B5F04BC0-7633-48E1-86DB-0E3789A1F8D4}" presName="parentLeftMargin" presStyleLbl="node1" presStyleIdx="0" presStyleCnt="4"/>
      <dgm:spPr/>
    </dgm:pt>
    <dgm:pt modelId="{618D74D0-91D0-4101-80CC-7B9C8120D3F6}" type="pres">
      <dgm:prSet presAssocID="{B5F04BC0-7633-48E1-86DB-0E3789A1F8D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F2E70A1-7FA9-4AEC-900E-CFD9ACA0A3DD}" type="pres">
      <dgm:prSet presAssocID="{B5F04BC0-7633-48E1-86DB-0E3789A1F8D4}" presName="negativeSpace" presStyleCnt="0"/>
      <dgm:spPr/>
    </dgm:pt>
    <dgm:pt modelId="{A32CA0A3-B527-42CE-981D-E55FF0413B32}" type="pres">
      <dgm:prSet presAssocID="{B5F04BC0-7633-48E1-86DB-0E3789A1F8D4}" presName="childText" presStyleLbl="conFgAcc1" presStyleIdx="0" presStyleCnt="4">
        <dgm:presLayoutVars>
          <dgm:bulletEnabled val="1"/>
        </dgm:presLayoutVars>
      </dgm:prSet>
      <dgm:spPr/>
    </dgm:pt>
    <dgm:pt modelId="{8EEAEDA4-D308-4AC0-B05F-F1C6C2BDC400}" type="pres">
      <dgm:prSet presAssocID="{DDAA9D83-F35B-4B3C-AFD9-51E771D91343}" presName="spaceBetweenRectangles" presStyleCnt="0"/>
      <dgm:spPr/>
    </dgm:pt>
    <dgm:pt modelId="{ABE8BE60-F7E4-4F7A-AAE3-79F9159BAFDD}" type="pres">
      <dgm:prSet presAssocID="{3B0E0521-B4E9-4C18-9880-459FB1F3BC3B}" presName="parentLin" presStyleCnt="0"/>
      <dgm:spPr/>
    </dgm:pt>
    <dgm:pt modelId="{78AA916E-6AB8-41D2-903C-87945ACF7D63}" type="pres">
      <dgm:prSet presAssocID="{3B0E0521-B4E9-4C18-9880-459FB1F3BC3B}" presName="parentLeftMargin" presStyleLbl="node1" presStyleIdx="0" presStyleCnt="4"/>
      <dgm:spPr/>
    </dgm:pt>
    <dgm:pt modelId="{F70042BE-D5DF-4F6D-B951-1B00CB74CDCC}" type="pres">
      <dgm:prSet presAssocID="{3B0E0521-B4E9-4C18-9880-459FB1F3BC3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44C97A7-F321-41BA-B021-29E77F4F8F14}" type="pres">
      <dgm:prSet presAssocID="{3B0E0521-B4E9-4C18-9880-459FB1F3BC3B}" presName="negativeSpace" presStyleCnt="0"/>
      <dgm:spPr/>
    </dgm:pt>
    <dgm:pt modelId="{F4AD1AF6-D28B-4A7A-AE9D-188FD8D87870}" type="pres">
      <dgm:prSet presAssocID="{3B0E0521-B4E9-4C18-9880-459FB1F3BC3B}" presName="childText" presStyleLbl="conFgAcc1" presStyleIdx="1" presStyleCnt="4">
        <dgm:presLayoutVars>
          <dgm:bulletEnabled val="1"/>
        </dgm:presLayoutVars>
      </dgm:prSet>
      <dgm:spPr/>
    </dgm:pt>
    <dgm:pt modelId="{3E3A74BC-BE15-422B-B367-FC30B5557478}" type="pres">
      <dgm:prSet presAssocID="{7E69B54E-CE8E-4E4A-AD2F-F23A0AF17C3E}" presName="spaceBetweenRectangles" presStyleCnt="0"/>
      <dgm:spPr/>
    </dgm:pt>
    <dgm:pt modelId="{0AD3909D-B4EB-4BBD-95AD-B3687CAD68B3}" type="pres">
      <dgm:prSet presAssocID="{8B851050-352E-4F18-9451-DE3286799E10}" presName="parentLin" presStyleCnt="0"/>
      <dgm:spPr/>
    </dgm:pt>
    <dgm:pt modelId="{A86A7426-028F-405E-BA52-E2CCFE850AC5}" type="pres">
      <dgm:prSet presAssocID="{8B851050-352E-4F18-9451-DE3286799E10}" presName="parentLeftMargin" presStyleLbl="node1" presStyleIdx="1" presStyleCnt="4"/>
      <dgm:spPr/>
    </dgm:pt>
    <dgm:pt modelId="{CB2CD247-9534-49FE-A3A7-4A15368078CC}" type="pres">
      <dgm:prSet presAssocID="{8B851050-352E-4F18-9451-DE3286799E1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B8FA279-B354-4F47-94D2-7BB16B1BC7D8}" type="pres">
      <dgm:prSet presAssocID="{8B851050-352E-4F18-9451-DE3286799E10}" presName="negativeSpace" presStyleCnt="0"/>
      <dgm:spPr/>
    </dgm:pt>
    <dgm:pt modelId="{3B62F396-4EB2-4992-84B1-636A488F5FCA}" type="pres">
      <dgm:prSet presAssocID="{8B851050-352E-4F18-9451-DE3286799E10}" presName="childText" presStyleLbl="conFgAcc1" presStyleIdx="2" presStyleCnt="4">
        <dgm:presLayoutVars>
          <dgm:bulletEnabled val="1"/>
        </dgm:presLayoutVars>
      </dgm:prSet>
      <dgm:spPr/>
    </dgm:pt>
    <dgm:pt modelId="{AB9A3233-58F6-4375-A0FA-6F155908DFF2}" type="pres">
      <dgm:prSet presAssocID="{AD45E6BB-D1F3-48EB-AF0C-990778672EA1}" presName="spaceBetweenRectangles" presStyleCnt="0"/>
      <dgm:spPr/>
    </dgm:pt>
    <dgm:pt modelId="{25C6A61E-F390-454A-BB0B-13C98DB7327F}" type="pres">
      <dgm:prSet presAssocID="{9558208D-6303-4BC7-9ECA-260FD238715F}" presName="parentLin" presStyleCnt="0"/>
      <dgm:spPr/>
    </dgm:pt>
    <dgm:pt modelId="{AE81CD4F-4A5D-40B4-BA2C-7D3F14118FAB}" type="pres">
      <dgm:prSet presAssocID="{9558208D-6303-4BC7-9ECA-260FD238715F}" presName="parentLeftMargin" presStyleLbl="node1" presStyleIdx="2" presStyleCnt="4"/>
      <dgm:spPr/>
    </dgm:pt>
    <dgm:pt modelId="{34DD7D9A-F1EC-4D44-9EB2-1E71A94A473B}" type="pres">
      <dgm:prSet presAssocID="{9558208D-6303-4BC7-9ECA-260FD238715F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A9A701AA-300E-44A0-B2EC-F182CC4E3429}" type="pres">
      <dgm:prSet presAssocID="{9558208D-6303-4BC7-9ECA-260FD238715F}" presName="negativeSpace" presStyleCnt="0"/>
      <dgm:spPr/>
    </dgm:pt>
    <dgm:pt modelId="{CDFF0965-6904-4050-9BDE-FD59AE2A9793}" type="pres">
      <dgm:prSet presAssocID="{9558208D-6303-4BC7-9ECA-260FD238715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3C3150A-B99C-4C46-8A44-672D34EBE6C2}" srcId="{2A136A90-6B59-45AD-BBA1-85AFD032E8F8}" destId="{8B851050-352E-4F18-9451-DE3286799E10}" srcOrd="2" destOrd="0" parTransId="{2FB28751-A7B6-48B8-B27D-0A4B3A5989EC}" sibTransId="{AD45E6BB-D1F3-48EB-AF0C-990778672EA1}"/>
    <dgm:cxn modelId="{EB47832B-18B8-4CE7-A9D8-2D12A176ABA8}" type="presOf" srcId="{B5F04BC0-7633-48E1-86DB-0E3789A1F8D4}" destId="{618D74D0-91D0-4101-80CC-7B9C8120D3F6}" srcOrd="1" destOrd="0" presId="urn:microsoft.com/office/officeart/2005/8/layout/list1"/>
    <dgm:cxn modelId="{37D18C2F-CEA0-48D6-89ED-E2D6B25D44A5}" srcId="{2A136A90-6B59-45AD-BBA1-85AFD032E8F8}" destId="{B5F04BC0-7633-48E1-86DB-0E3789A1F8D4}" srcOrd="0" destOrd="0" parTransId="{704D1731-B63A-422E-8A64-C8107BBC60E6}" sibTransId="{DDAA9D83-F35B-4B3C-AFD9-51E771D91343}"/>
    <dgm:cxn modelId="{7CDAF72F-EAE3-4403-BA25-443B1AAC9E12}" type="presOf" srcId="{3B0E0521-B4E9-4C18-9880-459FB1F3BC3B}" destId="{F70042BE-D5DF-4F6D-B951-1B00CB74CDCC}" srcOrd="1" destOrd="0" presId="urn:microsoft.com/office/officeart/2005/8/layout/list1"/>
    <dgm:cxn modelId="{4752E336-0194-4F79-A7E8-F70BC9CB3D21}" type="presOf" srcId="{3B0E0521-B4E9-4C18-9880-459FB1F3BC3B}" destId="{78AA916E-6AB8-41D2-903C-87945ACF7D63}" srcOrd="0" destOrd="0" presId="urn:microsoft.com/office/officeart/2005/8/layout/list1"/>
    <dgm:cxn modelId="{746DBE43-3D4A-416A-BE90-53FB343D9580}" type="presOf" srcId="{8B851050-352E-4F18-9451-DE3286799E10}" destId="{CB2CD247-9534-49FE-A3A7-4A15368078CC}" srcOrd="1" destOrd="0" presId="urn:microsoft.com/office/officeart/2005/8/layout/list1"/>
    <dgm:cxn modelId="{0ECBF348-E9E2-4189-ADB9-7906994783D1}" type="presOf" srcId="{9558208D-6303-4BC7-9ECA-260FD238715F}" destId="{34DD7D9A-F1EC-4D44-9EB2-1E71A94A473B}" srcOrd="1" destOrd="0" presId="urn:microsoft.com/office/officeart/2005/8/layout/list1"/>
    <dgm:cxn modelId="{1BE7CC5A-B07D-4632-9AA5-944C1DE399EC}" type="presOf" srcId="{9558208D-6303-4BC7-9ECA-260FD238715F}" destId="{AE81CD4F-4A5D-40B4-BA2C-7D3F14118FAB}" srcOrd="0" destOrd="0" presId="urn:microsoft.com/office/officeart/2005/8/layout/list1"/>
    <dgm:cxn modelId="{50EFC69C-74FD-490E-9C64-B39E30C52477}" type="presOf" srcId="{8B851050-352E-4F18-9451-DE3286799E10}" destId="{A86A7426-028F-405E-BA52-E2CCFE850AC5}" srcOrd="0" destOrd="0" presId="urn:microsoft.com/office/officeart/2005/8/layout/list1"/>
    <dgm:cxn modelId="{90D17DB1-9DC3-4E70-B4D4-311CA445A915}" type="presOf" srcId="{B5F04BC0-7633-48E1-86DB-0E3789A1F8D4}" destId="{92C2E309-4702-47F6-A28B-A4E4FEC0CEC5}" srcOrd="0" destOrd="0" presId="urn:microsoft.com/office/officeart/2005/8/layout/list1"/>
    <dgm:cxn modelId="{DE03F8B8-4A83-4D3F-9425-B724BCA36B05}" srcId="{2A136A90-6B59-45AD-BBA1-85AFD032E8F8}" destId="{9558208D-6303-4BC7-9ECA-260FD238715F}" srcOrd="3" destOrd="0" parTransId="{5B589351-3E38-4059-9608-9E82908B6161}" sibTransId="{036D06E9-FCB2-4DB3-81BB-96590E6BDCCC}"/>
    <dgm:cxn modelId="{0DEA48BC-1D86-4F84-972E-9548C151A3CE}" srcId="{2A136A90-6B59-45AD-BBA1-85AFD032E8F8}" destId="{3B0E0521-B4E9-4C18-9880-459FB1F3BC3B}" srcOrd="1" destOrd="0" parTransId="{F465AC83-6960-487F-B24C-BFCDE73FF525}" sibTransId="{7E69B54E-CE8E-4E4A-AD2F-F23A0AF17C3E}"/>
    <dgm:cxn modelId="{8028E8BF-8455-4118-B99A-A0686340C34D}" type="presOf" srcId="{2A136A90-6B59-45AD-BBA1-85AFD032E8F8}" destId="{183A34DF-AA92-49E1-8191-0CF6AD17A6AA}" srcOrd="0" destOrd="0" presId="urn:microsoft.com/office/officeart/2005/8/layout/list1"/>
    <dgm:cxn modelId="{F93A27CE-B541-4BE3-98E6-5EF76E945BDA}" type="presParOf" srcId="{183A34DF-AA92-49E1-8191-0CF6AD17A6AA}" destId="{C1A5739D-9099-4480-B458-815F7C7F9FDA}" srcOrd="0" destOrd="0" presId="urn:microsoft.com/office/officeart/2005/8/layout/list1"/>
    <dgm:cxn modelId="{2017CCD6-52D7-4B45-968B-5E67D258B4E1}" type="presParOf" srcId="{C1A5739D-9099-4480-B458-815F7C7F9FDA}" destId="{92C2E309-4702-47F6-A28B-A4E4FEC0CEC5}" srcOrd="0" destOrd="0" presId="urn:microsoft.com/office/officeart/2005/8/layout/list1"/>
    <dgm:cxn modelId="{3ED65845-2F72-4AF8-B1BA-F9B0530F0580}" type="presParOf" srcId="{C1A5739D-9099-4480-B458-815F7C7F9FDA}" destId="{618D74D0-91D0-4101-80CC-7B9C8120D3F6}" srcOrd="1" destOrd="0" presId="urn:microsoft.com/office/officeart/2005/8/layout/list1"/>
    <dgm:cxn modelId="{D5A0A699-5216-4F88-BFA1-D7ACD46EB06F}" type="presParOf" srcId="{183A34DF-AA92-49E1-8191-0CF6AD17A6AA}" destId="{4F2E70A1-7FA9-4AEC-900E-CFD9ACA0A3DD}" srcOrd="1" destOrd="0" presId="urn:microsoft.com/office/officeart/2005/8/layout/list1"/>
    <dgm:cxn modelId="{FB1E688E-A7CE-4A87-8B62-A9E027A8C3C9}" type="presParOf" srcId="{183A34DF-AA92-49E1-8191-0CF6AD17A6AA}" destId="{A32CA0A3-B527-42CE-981D-E55FF0413B32}" srcOrd="2" destOrd="0" presId="urn:microsoft.com/office/officeart/2005/8/layout/list1"/>
    <dgm:cxn modelId="{965AF6E4-7381-4E90-8F02-8936E2EE3BF8}" type="presParOf" srcId="{183A34DF-AA92-49E1-8191-0CF6AD17A6AA}" destId="{8EEAEDA4-D308-4AC0-B05F-F1C6C2BDC400}" srcOrd="3" destOrd="0" presId="urn:microsoft.com/office/officeart/2005/8/layout/list1"/>
    <dgm:cxn modelId="{A9488BC8-8E90-42DA-81F9-DE03797CB7C5}" type="presParOf" srcId="{183A34DF-AA92-49E1-8191-0CF6AD17A6AA}" destId="{ABE8BE60-F7E4-4F7A-AAE3-79F9159BAFDD}" srcOrd="4" destOrd="0" presId="urn:microsoft.com/office/officeart/2005/8/layout/list1"/>
    <dgm:cxn modelId="{7FB20243-8199-447A-8A2E-EF0A076E464A}" type="presParOf" srcId="{ABE8BE60-F7E4-4F7A-AAE3-79F9159BAFDD}" destId="{78AA916E-6AB8-41D2-903C-87945ACF7D63}" srcOrd="0" destOrd="0" presId="urn:microsoft.com/office/officeart/2005/8/layout/list1"/>
    <dgm:cxn modelId="{268E7C29-413E-4F0B-B43C-F8965AE67F8C}" type="presParOf" srcId="{ABE8BE60-F7E4-4F7A-AAE3-79F9159BAFDD}" destId="{F70042BE-D5DF-4F6D-B951-1B00CB74CDCC}" srcOrd="1" destOrd="0" presId="urn:microsoft.com/office/officeart/2005/8/layout/list1"/>
    <dgm:cxn modelId="{990B3BB0-3706-4BE5-88C2-A6FF7E4C2E0E}" type="presParOf" srcId="{183A34DF-AA92-49E1-8191-0CF6AD17A6AA}" destId="{B44C97A7-F321-41BA-B021-29E77F4F8F14}" srcOrd="5" destOrd="0" presId="urn:microsoft.com/office/officeart/2005/8/layout/list1"/>
    <dgm:cxn modelId="{B8D535C4-D3D8-459A-92DD-23F920B7385F}" type="presParOf" srcId="{183A34DF-AA92-49E1-8191-0CF6AD17A6AA}" destId="{F4AD1AF6-D28B-4A7A-AE9D-188FD8D87870}" srcOrd="6" destOrd="0" presId="urn:microsoft.com/office/officeart/2005/8/layout/list1"/>
    <dgm:cxn modelId="{A5C5B983-DA27-438B-A0B5-A052E661D9E2}" type="presParOf" srcId="{183A34DF-AA92-49E1-8191-0CF6AD17A6AA}" destId="{3E3A74BC-BE15-422B-B367-FC30B5557478}" srcOrd="7" destOrd="0" presId="urn:microsoft.com/office/officeart/2005/8/layout/list1"/>
    <dgm:cxn modelId="{C985FEBD-3D68-43AF-AE3E-1663A3BBAC90}" type="presParOf" srcId="{183A34DF-AA92-49E1-8191-0CF6AD17A6AA}" destId="{0AD3909D-B4EB-4BBD-95AD-B3687CAD68B3}" srcOrd="8" destOrd="0" presId="urn:microsoft.com/office/officeart/2005/8/layout/list1"/>
    <dgm:cxn modelId="{505F383B-BC2D-4455-B846-9558FA64974F}" type="presParOf" srcId="{0AD3909D-B4EB-4BBD-95AD-B3687CAD68B3}" destId="{A86A7426-028F-405E-BA52-E2CCFE850AC5}" srcOrd="0" destOrd="0" presId="urn:microsoft.com/office/officeart/2005/8/layout/list1"/>
    <dgm:cxn modelId="{ED18B451-59CE-471A-90DE-9B3DC7C97560}" type="presParOf" srcId="{0AD3909D-B4EB-4BBD-95AD-B3687CAD68B3}" destId="{CB2CD247-9534-49FE-A3A7-4A15368078CC}" srcOrd="1" destOrd="0" presId="urn:microsoft.com/office/officeart/2005/8/layout/list1"/>
    <dgm:cxn modelId="{0F79EA0F-C3F5-484B-A62E-720A1349DF75}" type="presParOf" srcId="{183A34DF-AA92-49E1-8191-0CF6AD17A6AA}" destId="{BB8FA279-B354-4F47-94D2-7BB16B1BC7D8}" srcOrd="9" destOrd="0" presId="urn:microsoft.com/office/officeart/2005/8/layout/list1"/>
    <dgm:cxn modelId="{F4799B77-B052-486A-BF46-3F5C377E6843}" type="presParOf" srcId="{183A34DF-AA92-49E1-8191-0CF6AD17A6AA}" destId="{3B62F396-4EB2-4992-84B1-636A488F5FCA}" srcOrd="10" destOrd="0" presId="urn:microsoft.com/office/officeart/2005/8/layout/list1"/>
    <dgm:cxn modelId="{767E5100-9F74-4190-AFBD-08FBC5457F8D}" type="presParOf" srcId="{183A34DF-AA92-49E1-8191-0CF6AD17A6AA}" destId="{AB9A3233-58F6-4375-A0FA-6F155908DFF2}" srcOrd="11" destOrd="0" presId="urn:microsoft.com/office/officeart/2005/8/layout/list1"/>
    <dgm:cxn modelId="{2543F2F2-4D85-4E5C-87BA-5B67909FEF91}" type="presParOf" srcId="{183A34DF-AA92-49E1-8191-0CF6AD17A6AA}" destId="{25C6A61E-F390-454A-BB0B-13C98DB7327F}" srcOrd="12" destOrd="0" presId="urn:microsoft.com/office/officeart/2005/8/layout/list1"/>
    <dgm:cxn modelId="{64A2EC32-B526-475C-ABC9-5E98D02201F5}" type="presParOf" srcId="{25C6A61E-F390-454A-BB0B-13C98DB7327F}" destId="{AE81CD4F-4A5D-40B4-BA2C-7D3F14118FAB}" srcOrd="0" destOrd="0" presId="urn:microsoft.com/office/officeart/2005/8/layout/list1"/>
    <dgm:cxn modelId="{D457490E-4062-4F4C-8AF2-0B769013AC0B}" type="presParOf" srcId="{25C6A61E-F390-454A-BB0B-13C98DB7327F}" destId="{34DD7D9A-F1EC-4D44-9EB2-1E71A94A473B}" srcOrd="1" destOrd="0" presId="urn:microsoft.com/office/officeart/2005/8/layout/list1"/>
    <dgm:cxn modelId="{359A1AD4-F083-43A4-AAB2-0E9781F0373A}" type="presParOf" srcId="{183A34DF-AA92-49E1-8191-0CF6AD17A6AA}" destId="{A9A701AA-300E-44A0-B2EC-F182CC4E3429}" srcOrd="13" destOrd="0" presId="urn:microsoft.com/office/officeart/2005/8/layout/list1"/>
    <dgm:cxn modelId="{0A99D74B-BF63-41E2-A314-37C4654A13D9}" type="presParOf" srcId="{183A34DF-AA92-49E1-8191-0CF6AD17A6AA}" destId="{CDFF0965-6904-4050-9BDE-FD59AE2A979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2CA0A3-B527-42CE-981D-E55FF0413B32}">
      <dsp:nvSpPr>
        <dsp:cNvPr id="0" name=""/>
        <dsp:cNvSpPr/>
      </dsp:nvSpPr>
      <dsp:spPr>
        <a:xfrm>
          <a:off x="0" y="420409"/>
          <a:ext cx="7210716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8D74D0-91D0-4101-80CC-7B9C8120D3F6}">
      <dsp:nvSpPr>
        <dsp:cNvPr id="0" name=""/>
        <dsp:cNvSpPr/>
      </dsp:nvSpPr>
      <dsp:spPr>
        <a:xfrm>
          <a:off x="360535" y="7129"/>
          <a:ext cx="5047501" cy="8265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84" tIns="0" rIns="190784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kern="1200" dirty="0"/>
            <a:t>Paper</a:t>
          </a:r>
        </a:p>
      </dsp:txBody>
      <dsp:txXfrm>
        <a:off x="400884" y="47478"/>
        <a:ext cx="4966803" cy="745862"/>
      </dsp:txXfrm>
    </dsp:sp>
    <dsp:sp modelId="{F4AD1AF6-D28B-4A7A-AE9D-188FD8D87870}">
      <dsp:nvSpPr>
        <dsp:cNvPr id="0" name=""/>
        <dsp:cNvSpPr/>
      </dsp:nvSpPr>
      <dsp:spPr>
        <a:xfrm>
          <a:off x="0" y="1690489"/>
          <a:ext cx="7210716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0042BE-D5DF-4F6D-B951-1B00CB74CDCC}">
      <dsp:nvSpPr>
        <dsp:cNvPr id="0" name=""/>
        <dsp:cNvSpPr/>
      </dsp:nvSpPr>
      <dsp:spPr>
        <a:xfrm>
          <a:off x="360535" y="1277209"/>
          <a:ext cx="5047501" cy="82656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84" tIns="0" rIns="190784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kern="1200" dirty="0"/>
            <a:t>Scissors</a:t>
          </a:r>
        </a:p>
      </dsp:txBody>
      <dsp:txXfrm>
        <a:off x="400884" y="1317558"/>
        <a:ext cx="4966803" cy="745862"/>
      </dsp:txXfrm>
    </dsp:sp>
    <dsp:sp modelId="{3B62F396-4EB2-4992-84B1-636A488F5FCA}">
      <dsp:nvSpPr>
        <dsp:cNvPr id="0" name=""/>
        <dsp:cNvSpPr/>
      </dsp:nvSpPr>
      <dsp:spPr>
        <a:xfrm>
          <a:off x="0" y="2960569"/>
          <a:ext cx="7210716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2CD247-9534-49FE-A3A7-4A15368078CC}">
      <dsp:nvSpPr>
        <dsp:cNvPr id="0" name=""/>
        <dsp:cNvSpPr/>
      </dsp:nvSpPr>
      <dsp:spPr>
        <a:xfrm>
          <a:off x="360535" y="2547289"/>
          <a:ext cx="5047501" cy="82656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84" tIns="0" rIns="190784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kern="1200" dirty="0"/>
            <a:t>Colours</a:t>
          </a:r>
        </a:p>
      </dsp:txBody>
      <dsp:txXfrm>
        <a:off x="400884" y="2587638"/>
        <a:ext cx="4966803" cy="745862"/>
      </dsp:txXfrm>
    </dsp:sp>
    <dsp:sp modelId="{CDFF0965-6904-4050-9BDE-FD59AE2A9793}">
      <dsp:nvSpPr>
        <dsp:cNvPr id="0" name=""/>
        <dsp:cNvSpPr/>
      </dsp:nvSpPr>
      <dsp:spPr>
        <a:xfrm>
          <a:off x="0" y="4230649"/>
          <a:ext cx="7210716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DD7D9A-F1EC-4D44-9EB2-1E71A94A473B}">
      <dsp:nvSpPr>
        <dsp:cNvPr id="0" name=""/>
        <dsp:cNvSpPr/>
      </dsp:nvSpPr>
      <dsp:spPr>
        <a:xfrm>
          <a:off x="360535" y="3817369"/>
          <a:ext cx="5047501" cy="8265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84" tIns="0" rIns="190784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kern="1200" dirty="0"/>
            <a:t>Shallow bowl of water</a:t>
          </a:r>
        </a:p>
      </dsp:txBody>
      <dsp:txXfrm>
        <a:off x="400884" y="3857718"/>
        <a:ext cx="4966803" cy="7458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2CA0A3-B527-42CE-981D-E55FF0413B32}">
      <dsp:nvSpPr>
        <dsp:cNvPr id="0" name=""/>
        <dsp:cNvSpPr/>
      </dsp:nvSpPr>
      <dsp:spPr>
        <a:xfrm>
          <a:off x="0" y="420409"/>
          <a:ext cx="7210716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8D74D0-91D0-4101-80CC-7B9C8120D3F6}">
      <dsp:nvSpPr>
        <dsp:cNvPr id="0" name=""/>
        <dsp:cNvSpPr/>
      </dsp:nvSpPr>
      <dsp:spPr>
        <a:xfrm>
          <a:off x="360535" y="7129"/>
          <a:ext cx="5047501" cy="8265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84" tIns="0" rIns="190784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kern="1200" dirty="0"/>
            <a:t>Paper, scissors and colours</a:t>
          </a:r>
        </a:p>
      </dsp:txBody>
      <dsp:txXfrm>
        <a:off x="400884" y="47478"/>
        <a:ext cx="4966803" cy="745862"/>
      </dsp:txXfrm>
    </dsp:sp>
    <dsp:sp modelId="{F4AD1AF6-D28B-4A7A-AE9D-188FD8D87870}">
      <dsp:nvSpPr>
        <dsp:cNvPr id="0" name=""/>
        <dsp:cNvSpPr/>
      </dsp:nvSpPr>
      <dsp:spPr>
        <a:xfrm>
          <a:off x="0" y="1690489"/>
          <a:ext cx="7210716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0042BE-D5DF-4F6D-B951-1B00CB74CDCC}">
      <dsp:nvSpPr>
        <dsp:cNvPr id="0" name=""/>
        <dsp:cNvSpPr/>
      </dsp:nvSpPr>
      <dsp:spPr>
        <a:xfrm>
          <a:off x="360535" y="1277209"/>
          <a:ext cx="5047501" cy="82656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84" tIns="0" rIns="190784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kern="1200" dirty="0"/>
            <a:t>Liquid soap</a:t>
          </a:r>
        </a:p>
      </dsp:txBody>
      <dsp:txXfrm>
        <a:off x="400884" y="1317558"/>
        <a:ext cx="4966803" cy="745862"/>
      </dsp:txXfrm>
    </dsp:sp>
    <dsp:sp modelId="{3B62F396-4EB2-4992-84B1-636A488F5FCA}">
      <dsp:nvSpPr>
        <dsp:cNvPr id="0" name=""/>
        <dsp:cNvSpPr/>
      </dsp:nvSpPr>
      <dsp:spPr>
        <a:xfrm>
          <a:off x="0" y="2960569"/>
          <a:ext cx="7210716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2CD247-9534-49FE-A3A7-4A15368078CC}">
      <dsp:nvSpPr>
        <dsp:cNvPr id="0" name=""/>
        <dsp:cNvSpPr/>
      </dsp:nvSpPr>
      <dsp:spPr>
        <a:xfrm>
          <a:off x="360535" y="2547289"/>
          <a:ext cx="5047501" cy="82656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84" tIns="0" rIns="190784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kern="1200" dirty="0"/>
            <a:t>Tooth-picks</a:t>
          </a:r>
        </a:p>
      </dsp:txBody>
      <dsp:txXfrm>
        <a:off x="400884" y="2587638"/>
        <a:ext cx="4966803" cy="745862"/>
      </dsp:txXfrm>
    </dsp:sp>
    <dsp:sp modelId="{CDFF0965-6904-4050-9BDE-FD59AE2A9793}">
      <dsp:nvSpPr>
        <dsp:cNvPr id="0" name=""/>
        <dsp:cNvSpPr/>
      </dsp:nvSpPr>
      <dsp:spPr>
        <a:xfrm>
          <a:off x="0" y="4230649"/>
          <a:ext cx="7210716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DD7D9A-F1EC-4D44-9EB2-1E71A94A473B}">
      <dsp:nvSpPr>
        <dsp:cNvPr id="0" name=""/>
        <dsp:cNvSpPr/>
      </dsp:nvSpPr>
      <dsp:spPr>
        <a:xfrm>
          <a:off x="360535" y="3817369"/>
          <a:ext cx="5047501" cy="8265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84" tIns="0" rIns="190784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kern="1200" dirty="0"/>
            <a:t>Shallow bowl of water</a:t>
          </a:r>
        </a:p>
      </dsp:txBody>
      <dsp:txXfrm>
        <a:off x="400884" y="3857718"/>
        <a:ext cx="4966803" cy="7458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2CA0A3-B527-42CE-981D-E55FF0413B32}">
      <dsp:nvSpPr>
        <dsp:cNvPr id="0" name=""/>
        <dsp:cNvSpPr/>
      </dsp:nvSpPr>
      <dsp:spPr>
        <a:xfrm>
          <a:off x="0" y="420409"/>
          <a:ext cx="7210716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8D74D0-91D0-4101-80CC-7B9C8120D3F6}">
      <dsp:nvSpPr>
        <dsp:cNvPr id="0" name=""/>
        <dsp:cNvSpPr/>
      </dsp:nvSpPr>
      <dsp:spPr>
        <a:xfrm>
          <a:off x="360535" y="7129"/>
          <a:ext cx="5047501" cy="8265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84" tIns="0" rIns="190784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kern="1200" dirty="0"/>
            <a:t>Plastic bottle</a:t>
          </a:r>
        </a:p>
      </dsp:txBody>
      <dsp:txXfrm>
        <a:off x="400884" y="47478"/>
        <a:ext cx="4966803" cy="745862"/>
      </dsp:txXfrm>
    </dsp:sp>
    <dsp:sp modelId="{F4AD1AF6-D28B-4A7A-AE9D-188FD8D87870}">
      <dsp:nvSpPr>
        <dsp:cNvPr id="0" name=""/>
        <dsp:cNvSpPr/>
      </dsp:nvSpPr>
      <dsp:spPr>
        <a:xfrm>
          <a:off x="0" y="1690489"/>
          <a:ext cx="7210716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0042BE-D5DF-4F6D-B951-1B00CB74CDCC}">
      <dsp:nvSpPr>
        <dsp:cNvPr id="0" name=""/>
        <dsp:cNvSpPr/>
      </dsp:nvSpPr>
      <dsp:spPr>
        <a:xfrm>
          <a:off x="360535" y="1277209"/>
          <a:ext cx="5047501" cy="82656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84" tIns="0" rIns="190784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kern="1200" dirty="0"/>
            <a:t>Pin</a:t>
          </a:r>
        </a:p>
      </dsp:txBody>
      <dsp:txXfrm>
        <a:off x="400884" y="1317558"/>
        <a:ext cx="4966803" cy="745862"/>
      </dsp:txXfrm>
    </dsp:sp>
    <dsp:sp modelId="{3B62F396-4EB2-4992-84B1-636A488F5FCA}">
      <dsp:nvSpPr>
        <dsp:cNvPr id="0" name=""/>
        <dsp:cNvSpPr/>
      </dsp:nvSpPr>
      <dsp:spPr>
        <a:xfrm>
          <a:off x="0" y="2960569"/>
          <a:ext cx="7210716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2CD247-9534-49FE-A3A7-4A15368078CC}">
      <dsp:nvSpPr>
        <dsp:cNvPr id="0" name=""/>
        <dsp:cNvSpPr/>
      </dsp:nvSpPr>
      <dsp:spPr>
        <a:xfrm>
          <a:off x="360535" y="2547289"/>
          <a:ext cx="5047501" cy="82656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84" tIns="0" rIns="190784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kern="1200" dirty="0"/>
            <a:t>Water</a:t>
          </a:r>
        </a:p>
      </dsp:txBody>
      <dsp:txXfrm>
        <a:off x="400884" y="2587638"/>
        <a:ext cx="4966803" cy="745862"/>
      </dsp:txXfrm>
    </dsp:sp>
    <dsp:sp modelId="{CDFF0965-6904-4050-9BDE-FD59AE2A9793}">
      <dsp:nvSpPr>
        <dsp:cNvPr id="0" name=""/>
        <dsp:cNvSpPr/>
      </dsp:nvSpPr>
      <dsp:spPr>
        <a:xfrm>
          <a:off x="0" y="4230649"/>
          <a:ext cx="7210716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DD7D9A-F1EC-4D44-9EB2-1E71A94A473B}">
      <dsp:nvSpPr>
        <dsp:cNvPr id="0" name=""/>
        <dsp:cNvSpPr/>
      </dsp:nvSpPr>
      <dsp:spPr>
        <a:xfrm>
          <a:off x="360535" y="3817369"/>
          <a:ext cx="5047501" cy="8265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84" tIns="0" rIns="190784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kern="1200" dirty="0"/>
            <a:t>Tray</a:t>
          </a:r>
        </a:p>
      </dsp:txBody>
      <dsp:txXfrm>
        <a:off x="400884" y="3857718"/>
        <a:ext cx="4966803" cy="745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2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5165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7826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11/17/2020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11/17/2020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11/17/2020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11/17/2020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11/17/2020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11/17/2020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11/17/2020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11/17/2020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11/17/2020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11/17/2020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8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 err="1">
                <a:solidFill>
                  <a:schemeClr val="bg1"/>
                </a:solidFill>
                <a:latin typeface="Rockwell" panose="02060603020205020403" pitchFamily="18" charset="0"/>
              </a:rPr>
              <a:t>ScienceWeek</a:t>
            </a: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3188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Cranny NS 2020</a:t>
            </a: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3790715" y="4482751"/>
            <a:ext cx="3194131" cy="3194131"/>
          </a:xfrm>
          <a:prstGeom prst="rect">
            <a:avLst/>
          </a:prstGeom>
        </p:spPr>
      </p:pic>
      <p:pic>
        <p:nvPicPr>
          <p:cNvPr id="11" name="Graphic 10" descr="Microscope">
            <a:extLst>
              <a:ext uri="{FF2B5EF4-FFF2-40B4-BE49-F238E27FC236}">
                <a16:creationId xmlns:a16="http://schemas.microsoft.com/office/drawing/2014/main" id="{3CB00449-E308-4DF3-9CFD-9A7D30B672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338607" flipH="1">
            <a:off x="-587261" y="1663257"/>
            <a:ext cx="2684499" cy="2684499"/>
          </a:xfrm>
          <a:prstGeom prst="rect">
            <a:avLst/>
          </a:prstGeom>
        </p:spPr>
      </p:pic>
      <p:pic>
        <p:nvPicPr>
          <p:cNvPr id="13" name="Graphic 12" descr="Test tubes">
            <a:extLst>
              <a:ext uri="{FF2B5EF4-FFF2-40B4-BE49-F238E27FC236}">
                <a16:creationId xmlns:a16="http://schemas.microsoft.com/office/drawing/2014/main" id="{6A56DF0C-1331-406E-AEE6-06E0E59FB9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1078969">
            <a:off x="1920309" y="4797205"/>
            <a:ext cx="2453456" cy="2453456"/>
          </a:xfrm>
          <a:prstGeom prst="rect">
            <a:avLst/>
          </a:prstGeom>
        </p:spPr>
      </p:pic>
      <p:pic>
        <p:nvPicPr>
          <p:cNvPr id="7" name="Graphic 6" descr="Beaker">
            <a:extLst>
              <a:ext uri="{FF2B5EF4-FFF2-40B4-BE49-F238E27FC236}">
                <a16:creationId xmlns:a16="http://schemas.microsoft.com/office/drawing/2014/main" id="{88D22565-F42F-439B-A6A4-CF161165E6B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213697">
            <a:off x="-491837" y="3688628"/>
            <a:ext cx="3245427" cy="3245427"/>
          </a:xfrm>
          <a:prstGeom prst="rect">
            <a:avLst/>
          </a:prstGeom>
        </p:spPr>
      </p:pic>
      <p:pic>
        <p:nvPicPr>
          <p:cNvPr id="9" name="Graphic 8" descr="Flask">
            <a:extLst>
              <a:ext uri="{FF2B5EF4-FFF2-40B4-BE49-F238E27FC236}">
                <a16:creationId xmlns:a16="http://schemas.microsoft.com/office/drawing/2014/main" id="{B46E3E84-D1E6-4422-AA93-3EE98A821B9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0451125">
            <a:off x="8514237" y="-118161"/>
            <a:ext cx="3005286" cy="3005286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027257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What happened?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84" y="1392382"/>
            <a:ext cx="8378529" cy="4351338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The molecules of water stick together, particularly on the surface where they stick together tightly, like a skin. This is called surface tension.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When you sit the boat on top, it is light enough and the surface tension is tight enough that the boat can float. 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When you add the soap it disrupts the surface tension a bit and can also create areas of a higher surface tension.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We created an area of lower surface tension behind the boat and higher surface tension in the front of the boat.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EB226A9-D9EE-4576-B6BE-BA2E94C16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936181" y="0"/>
            <a:ext cx="3890553" cy="6904758"/>
            <a:chOff x="8936181" y="0"/>
            <a:chExt cx="3890553" cy="690475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1" name="Graphic 10" descr="Microscope">
              <a:extLst>
                <a:ext uri="{FF2B5EF4-FFF2-40B4-BE49-F238E27FC236}">
                  <a16:creationId xmlns:a16="http://schemas.microsoft.com/office/drawing/2014/main" id="{A9B090FE-5998-4BAC-AB8D-6F40D44C81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flipH="1">
              <a:off x="8936181" y="3014205"/>
              <a:ext cx="3890553" cy="38905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37033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027257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Experiment 3: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83" y="1220932"/>
            <a:ext cx="4809252" cy="342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will need: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D32CE14B-3BA1-4454-827F-251611057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123962"/>
              </p:ext>
            </p:extLst>
          </p:nvPr>
        </p:nvGraphicFramePr>
        <p:xfrm>
          <a:off x="521283" y="1608089"/>
          <a:ext cx="7210716" cy="4943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AEA098C1-E19E-4D03-9A35-14569BC7C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99813" y="0"/>
            <a:ext cx="3884322" cy="6858000"/>
            <a:chOff x="8899813" y="0"/>
            <a:chExt cx="3884322" cy="685800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13" name="Graphic 12" descr="Beaker">
              <a:extLst>
                <a:ext uri="{FF2B5EF4-FFF2-40B4-BE49-F238E27FC236}">
                  <a16:creationId xmlns:a16="http://schemas.microsoft.com/office/drawing/2014/main" id="{BF2CC76A-FBA9-49E0-9F1C-2C5299495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899813" y="2973678"/>
              <a:ext cx="3884322" cy="38843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88884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84" y="1392382"/>
            <a:ext cx="8378529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Pour water into a plastic bottle using a jug, over a shallow tray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Seal it with the cap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Using a pin make a hole at the side of the bottle</a:t>
            </a:r>
          </a:p>
          <a:p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What do you think will happen when you take out the pin?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EB226A9-D9EE-4576-B6BE-BA2E94C16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936181" y="0"/>
            <a:ext cx="3890553" cy="6904758"/>
            <a:chOff x="8936181" y="0"/>
            <a:chExt cx="3890553" cy="690475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11" name="Graphic 10" descr="Microscope">
              <a:extLst>
                <a:ext uri="{FF2B5EF4-FFF2-40B4-BE49-F238E27FC236}">
                  <a16:creationId xmlns:a16="http://schemas.microsoft.com/office/drawing/2014/main" id="{A9B090FE-5998-4BAC-AB8D-6F40D44C81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flipH="1">
              <a:off x="8936181" y="3014205"/>
              <a:ext cx="3890553" cy="38905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61740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84" y="1392382"/>
            <a:ext cx="8378529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The water will not come out, unless you squeeze it!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Keep the bottle on the tray and open the cap.</a:t>
            </a:r>
          </a:p>
          <a:p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What can you observe?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EB226A9-D9EE-4576-B6BE-BA2E94C16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936181" y="0"/>
            <a:ext cx="3890553" cy="6904758"/>
            <a:chOff x="8936181" y="0"/>
            <a:chExt cx="3890553" cy="690475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11" name="Graphic 10" descr="Microscope">
              <a:extLst>
                <a:ext uri="{FF2B5EF4-FFF2-40B4-BE49-F238E27FC236}">
                  <a16:creationId xmlns:a16="http://schemas.microsoft.com/office/drawing/2014/main" id="{A9B090FE-5998-4BAC-AB8D-6F40D44C81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flipH="1">
              <a:off x="8936181" y="3014205"/>
              <a:ext cx="3890553" cy="38905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20044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84" y="1392382"/>
            <a:ext cx="8378529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Even with the hole the water does not come out. Why?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Because it can’t! Unless something else goes in and takes up space in the bottle.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When we open the cap, air can go in to replace the water, so the water is free to leave the bottle through the hole.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EB226A9-D9EE-4576-B6BE-BA2E94C16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936181" y="0"/>
            <a:ext cx="3890553" cy="6904758"/>
            <a:chOff x="8936181" y="0"/>
            <a:chExt cx="3890553" cy="690475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11" name="Graphic 10" descr="Microscope">
              <a:extLst>
                <a:ext uri="{FF2B5EF4-FFF2-40B4-BE49-F238E27FC236}">
                  <a16:creationId xmlns:a16="http://schemas.microsoft.com/office/drawing/2014/main" id="{A9B090FE-5998-4BAC-AB8D-6F40D44C81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flipH="1">
              <a:off x="8936181" y="3014205"/>
              <a:ext cx="3890553" cy="38905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48016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84" y="649357"/>
            <a:ext cx="8378529" cy="5094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Which experiment did you enjoy most?</a:t>
            </a:r>
          </a:p>
          <a:p>
            <a:pPr marL="0" indent="0">
              <a:buNone/>
            </a:pPr>
            <a:endParaRPr lang="en-US" sz="24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could you do these at home?</a:t>
            </a:r>
          </a:p>
          <a:p>
            <a:pPr marL="0" indent="0">
              <a:buNone/>
            </a:pPr>
            <a:endParaRPr lang="en-US" sz="24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C15E21A-C111-4D39-BB47-E83988E5A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55676" y="0"/>
            <a:ext cx="3193475" cy="6954260"/>
            <a:chOff x="9055676" y="0"/>
            <a:chExt cx="3193475" cy="695426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12" name="Graphic 11" descr="Test tubes">
              <a:extLst>
                <a:ext uri="{FF2B5EF4-FFF2-40B4-BE49-F238E27FC236}">
                  <a16:creationId xmlns:a16="http://schemas.microsoft.com/office/drawing/2014/main" id="{57BD2CFA-105C-4606-859E-A8413C62B3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450534" y="4155643"/>
              <a:ext cx="2798617" cy="27986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79940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Well done!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31882"/>
            <a:ext cx="9144000" cy="1655762"/>
          </a:xfrm>
        </p:spPr>
        <p:txBody>
          <a:bodyPr>
            <a:normAutofit/>
          </a:bodyPr>
          <a:lstStyle/>
          <a:p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3790715" y="4482751"/>
            <a:ext cx="3194131" cy="3194131"/>
          </a:xfrm>
          <a:prstGeom prst="rect">
            <a:avLst/>
          </a:prstGeom>
        </p:spPr>
      </p:pic>
      <p:pic>
        <p:nvPicPr>
          <p:cNvPr id="11" name="Graphic 10" descr="Microscope">
            <a:extLst>
              <a:ext uri="{FF2B5EF4-FFF2-40B4-BE49-F238E27FC236}">
                <a16:creationId xmlns:a16="http://schemas.microsoft.com/office/drawing/2014/main" id="{3CB00449-E308-4DF3-9CFD-9A7D30B672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338607" flipH="1">
            <a:off x="-587261" y="1663257"/>
            <a:ext cx="2684499" cy="2684499"/>
          </a:xfrm>
          <a:prstGeom prst="rect">
            <a:avLst/>
          </a:prstGeom>
        </p:spPr>
      </p:pic>
      <p:pic>
        <p:nvPicPr>
          <p:cNvPr id="13" name="Graphic 12" descr="Test tubes">
            <a:extLst>
              <a:ext uri="{FF2B5EF4-FFF2-40B4-BE49-F238E27FC236}">
                <a16:creationId xmlns:a16="http://schemas.microsoft.com/office/drawing/2014/main" id="{6A56DF0C-1331-406E-AEE6-06E0E59FB9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1078969">
            <a:off x="1920309" y="4797205"/>
            <a:ext cx="2453456" cy="2453456"/>
          </a:xfrm>
          <a:prstGeom prst="rect">
            <a:avLst/>
          </a:prstGeom>
        </p:spPr>
      </p:pic>
      <p:pic>
        <p:nvPicPr>
          <p:cNvPr id="7" name="Graphic 6" descr="Beaker">
            <a:extLst>
              <a:ext uri="{FF2B5EF4-FFF2-40B4-BE49-F238E27FC236}">
                <a16:creationId xmlns:a16="http://schemas.microsoft.com/office/drawing/2014/main" id="{88D22565-F42F-439B-A6A4-CF161165E6B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213697">
            <a:off x="-491837" y="3688628"/>
            <a:ext cx="3245427" cy="3245427"/>
          </a:xfrm>
          <a:prstGeom prst="rect">
            <a:avLst/>
          </a:prstGeom>
        </p:spPr>
      </p:pic>
      <p:pic>
        <p:nvPicPr>
          <p:cNvPr id="9" name="Graphic 8" descr="Flask">
            <a:extLst>
              <a:ext uri="{FF2B5EF4-FFF2-40B4-BE49-F238E27FC236}">
                <a16:creationId xmlns:a16="http://schemas.microsoft.com/office/drawing/2014/main" id="{B46E3E84-D1E6-4422-AA93-3EE98A821B9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0451125">
            <a:off x="8514237" y="-118161"/>
            <a:ext cx="3005286" cy="3005286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325563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Science 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84" y="1825625"/>
            <a:ext cx="8378529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In some experiments you might have a hypothesis that you are testing (A statement you are trying to investigate)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List of equipment (anything you might need)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Procedure (step by step of how to carry out the experiment)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Predictions (what do you think might happen?)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Observations (make a note of what happened/ take photos for evidence)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Results (what happened?)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Conclusion (Why did this happen?)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Suggestions of what you might do differently next time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98EA88B-C439-4F17-9585-820972CE0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1" name="Graphic 10" descr="Clipboard">
              <a:extLst>
                <a:ext uri="{FF2B5EF4-FFF2-40B4-BE49-F238E27FC236}">
                  <a16:creationId xmlns:a16="http://schemas.microsoft.com/office/drawing/2014/main" id="{4F58D0C9-D25F-4044-8F1B-4190E5A1B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Investigating the Properties of Water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84" y="1825625"/>
            <a:ext cx="837852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We will do 3 experiments to look at water and some interesting (and surprising) things about it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These are simple experiments to do and you can even try them at home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98EA88B-C439-4F17-9585-820972CE0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11" name="Graphic 10" descr="Clipboard">
              <a:extLst>
                <a:ext uri="{FF2B5EF4-FFF2-40B4-BE49-F238E27FC236}">
                  <a16:creationId xmlns:a16="http://schemas.microsoft.com/office/drawing/2014/main" id="{4F58D0C9-D25F-4044-8F1B-4190E5A1B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90153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027257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Experiment 1: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83" y="1220932"/>
            <a:ext cx="4809252" cy="342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will need: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D32CE14B-3BA1-4454-827F-251611057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5543409"/>
              </p:ext>
            </p:extLst>
          </p:nvPr>
        </p:nvGraphicFramePr>
        <p:xfrm>
          <a:off x="521283" y="1608089"/>
          <a:ext cx="7210716" cy="4943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AEA098C1-E19E-4D03-9A35-14569BC7C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99813" y="0"/>
            <a:ext cx="3884322" cy="6858000"/>
            <a:chOff x="8899813" y="0"/>
            <a:chExt cx="3884322" cy="685800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3" name="Graphic 12" descr="Beaker">
              <a:extLst>
                <a:ext uri="{FF2B5EF4-FFF2-40B4-BE49-F238E27FC236}">
                  <a16:creationId xmlns:a16="http://schemas.microsoft.com/office/drawing/2014/main" id="{BF2CC76A-FBA9-49E0-9F1C-2C5299495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899813" y="2973678"/>
              <a:ext cx="3884322" cy="38843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97506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84" y="344557"/>
            <a:ext cx="8378529" cy="58324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Draw some flowers. Use a round object for the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centre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and a lollipop stick or your finger for the petals. 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Decorate it and then cut it out. 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Fold in the petals.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Place in a shallow bowl of water. </a:t>
            </a:r>
          </a:p>
          <a:p>
            <a:endParaRPr lang="en-US" sz="2400" dirty="0">
              <a:solidFill>
                <a:schemeClr val="accent5">
                  <a:lumMod val="50000"/>
                </a:schemeClr>
              </a:solidFill>
              <a:latin typeface="Tahoma"/>
              <a:ea typeface="Tahoma"/>
              <a:cs typeface="Tahoma"/>
            </a:endParaRPr>
          </a:p>
          <a:p>
            <a:endParaRPr lang="en-US" sz="2400" dirty="0">
              <a:solidFill>
                <a:schemeClr val="accent5">
                  <a:lumMod val="50000"/>
                </a:schemeClr>
              </a:solidFill>
              <a:latin typeface="Tahoma"/>
              <a:ea typeface="Tahoma"/>
              <a:cs typeface="Tahoma"/>
            </a:endParaRPr>
          </a:p>
          <a:p>
            <a:endParaRPr lang="en-US" sz="2400" dirty="0">
              <a:solidFill>
                <a:schemeClr val="accent5">
                  <a:lumMod val="50000"/>
                </a:schemeClr>
              </a:solidFill>
              <a:latin typeface="Tahoma"/>
              <a:ea typeface="Tahoma"/>
              <a:cs typeface="Tahoma"/>
            </a:endParaRPr>
          </a:p>
          <a:p>
            <a:endParaRPr lang="en-US" sz="2400" dirty="0">
              <a:solidFill>
                <a:schemeClr val="accent5">
                  <a:lumMod val="50000"/>
                </a:schemeClr>
              </a:solidFill>
              <a:latin typeface="Tahoma"/>
              <a:ea typeface="Tahoma"/>
              <a:cs typeface="Tahoma"/>
            </a:endParaRPr>
          </a:p>
          <a:p>
            <a:endParaRPr lang="en-US" sz="2400" dirty="0">
              <a:solidFill>
                <a:schemeClr val="accent5">
                  <a:lumMod val="50000"/>
                </a:schemeClr>
              </a:solidFill>
              <a:latin typeface="Tahoma"/>
              <a:ea typeface="Tahoma"/>
              <a:cs typeface="Tahoma"/>
            </a:endParaRP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What do you think will happen?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98EA88B-C439-4F17-9585-820972CE0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11" name="Graphic 10" descr="Clipboard">
              <a:extLst>
                <a:ext uri="{FF2B5EF4-FFF2-40B4-BE49-F238E27FC236}">
                  <a16:creationId xmlns:a16="http://schemas.microsoft.com/office/drawing/2014/main" id="{4F58D0C9-D25F-4044-8F1B-4190E5A1B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EC8D3526-29C7-49A2-A8A1-DA476F3E37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5524" y="2668243"/>
            <a:ext cx="262890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459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84" y="1007165"/>
            <a:ext cx="8378529" cy="51697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The water is drawn into the paper and starts to creep up the petals by something called capillary action.</a:t>
            </a:r>
          </a:p>
          <a:p>
            <a:pPr marL="0" indent="0">
              <a:buNone/>
            </a:pPr>
            <a:endParaRPr lang="en-US" sz="2400" dirty="0">
              <a:solidFill>
                <a:schemeClr val="accent5">
                  <a:lumMod val="50000"/>
                </a:schemeClr>
              </a:solidFill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endParaRPr lang="en-US" sz="2400" dirty="0">
              <a:solidFill>
                <a:schemeClr val="accent5">
                  <a:lumMod val="50000"/>
                </a:schemeClr>
              </a:solidFill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endParaRPr lang="en-US" sz="2400" dirty="0">
              <a:solidFill>
                <a:schemeClr val="accent5">
                  <a:lumMod val="50000"/>
                </a:schemeClr>
              </a:solidFill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endParaRPr lang="en-US" sz="2400" dirty="0">
              <a:solidFill>
                <a:schemeClr val="accent5">
                  <a:lumMod val="50000"/>
                </a:schemeClr>
              </a:solidFill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The water softens and swells the tiny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fibres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that the paper is made of and this makes the petals open out. </a:t>
            </a:r>
          </a:p>
          <a:p>
            <a:pPr marL="0" indent="0">
              <a:buNone/>
            </a:pPr>
            <a:endParaRPr lang="en-US" sz="2400" dirty="0">
              <a:solidFill>
                <a:schemeClr val="accent5">
                  <a:lumMod val="50000"/>
                </a:schemeClr>
              </a:solidFill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Try this one at home: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98EA88B-C439-4F17-9585-820972CE0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86" y="0"/>
            <a:ext cx="3668917" cy="6941127"/>
            <a:chOff x="9009186" y="0"/>
            <a:chExt cx="3668917" cy="6941127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11" name="Graphic 10" descr="Clipboard">
              <a:extLst>
                <a:ext uri="{FF2B5EF4-FFF2-40B4-BE49-F238E27FC236}">
                  <a16:creationId xmlns:a16="http://schemas.microsoft.com/office/drawing/2014/main" id="{4F58D0C9-D25F-4044-8F1B-4190E5A1B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C7C2E5C2-0343-4089-9B83-A371ADC99B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7211" y="4503253"/>
            <a:ext cx="2914650" cy="15621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1C8CE01-F4F2-4D8E-97FC-DBC69965A5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5930" y="1433470"/>
            <a:ext cx="1255131" cy="159980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009C0FE-F405-4998-B37C-D707578BAF7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80434" y="1685925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103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027257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Rockwell" panose="02060603020205020403" pitchFamily="18" charset="0"/>
              </a:rPr>
              <a:t>Experiment 2: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83" y="1220932"/>
            <a:ext cx="4809252" cy="342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will need: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D32CE14B-3BA1-4454-827F-251611057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6482429"/>
              </p:ext>
            </p:extLst>
          </p:nvPr>
        </p:nvGraphicFramePr>
        <p:xfrm>
          <a:off x="521283" y="1608089"/>
          <a:ext cx="7210716" cy="4943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AEA098C1-E19E-4D03-9A35-14569BC7C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99813" y="0"/>
            <a:ext cx="3884322" cy="6858000"/>
            <a:chOff x="8899813" y="0"/>
            <a:chExt cx="3884322" cy="685800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13" name="Graphic 12" descr="Beaker">
              <a:extLst>
                <a:ext uri="{FF2B5EF4-FFF2-40B4-BE49-F238E27FC236}">
                  <a16:creationId xmlns:a16="http://schemas.microsoft.com/office/drawing/2014/main" id="{BF2CC76A-FBA9-49E0-9F1C-2C5299495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899813" y="2973678"/>
              <a:ext cx="3884322" cy="38843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31342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84" y="649357"/>
            <a:ext cx="8378529" cy="509436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 paper boats (5cm x 3cm rectangles) and cut a slit in them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Decorate your boat (get creative!)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Put your water in a basin/ tray, place the boat on the surface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Dip a tooth-pick in fairy liquid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Tip the surface in the slit of the boat gently</a:t>
            </a:r>
          </a:p>
          <a:p>
            <a:endParaRPr lang="en-US" sz="24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Watch what happens…..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C15E21A-C111-4D39-BB47-E83988E5A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55676" y="0"/>
            <a:ext cx="3193475" cy="6954260"/>
            <a:chOff x="9055676" y="0"/>
            <a:chExt cx="3193475" cy="695426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12" name="Graphic 11" descr="Test tubes">
              <a:extLst>
                <a:ext uri="{FF2B5EF4-FFF2-40B4-BE49-F238E27FC236}">
                  <a16:creationId xmlns:a16="http://schemas.microsoft.com/office/drawing/2014/main" id="{57BD2CFA-105C-4606-859E-A8413C62B3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450534" y="4155643"/>
              <a:ext cx="2798617" cy="27986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1002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84" y="649357"/>
            <a:ext cx="8378529" cy="5094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could you change about this experiment.</a:t>
            </a:r>
          </a:p>
          <a:p>
            <a:pPr marL="0" indent="0">
              <a:buNone/>
            </a:pPr>
            <a:endParaRPr lang="en-US" sz="24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Let’s have a race!</a:t>
            </a:r>
          </a:p>
          <a:p>
            <a:pPr marL="0" indent="0">
              <a:buNone/>
            </a:pPr>
            <a:endParaRPr lang="en-US" sz="24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C15E21A-C111-4D39-BB47-E83988E5A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55676" y="0"/>
            <a:ext cx="3193475" cy="6954260"/>
            <a:chOff x="9055676" y="0"/>
            <a:chExt cx="3193475" cy="695426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12" name="Graphic 11" descr="Test tubes">
              <a:extLst>
                <a:ext uri="{FF2B5EF4-FFF2-40B4-BE49-F238E27FC236}">
                  <a16:creationId xmlns:a16="http://schemas.microsoft.com/office/drawing/2014/main" id="{57BD2CFA-105C-4606-859E-A8413C62B3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450534" y="4155643"/>
              <a:ext cx="2798617" cy="2798617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A28D5E8F-06C0-4162-B0C5-E3E5784384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3633" y="2396438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656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096A91-93C8-4C7A-BF68-944591874A6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0</TotalTime>
  <Words>595</Words>
  <Application>Microsoft Office PowerPoint</Application>
  <PresentationFormat>Widescreen</PresentationFormat>
  <Paragraphs>84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Rockwell</vt:lpstr>
      <vt:lpstr>Tahoma</vt:lpstr>
      <vt:lpstr>Office Theme</vt:lpstr>
      <vt:lpstr>ScienceWeek </vt:lpstr>
      <vt:lpstr>Science Experiments</vt:lpstr>
      <vt:lpstr>Investigating the Properties of Water</vt:lpstr>
      <vt:lpstr>Experiment 1: </vt:lpstr>
      <vt:lpstr>PowerPoint Presentation</vt:lpstr>
      <vt:lpstr>PowerPoint Presentation</vt:lpstr>
      <vt:lpstr>Experiment 2: </vt:lpstr>
      <vt:lpstr>PowerPoint Presentation</vt:lpstr>
      <vt:lpstr>PowerPoint Presentation</vt:lpstr>
      <vt:lpstr>What happened?</vt:lpstr>
      <vt:lpstr>Experiment 3: </vt:lpstr>
      <vt:lpstr>PowerPoint Presentation</vt:lpstr>
      <vt:lpstr>PowerPoint Presentation</vt:lpstr>
      <vt:lpstr>PowerPoint Presentation</vt:lpstr>
      <vt:lpstr>PowerPoint Presentation</vt:lpstr>
      <vt:lpstr>Well done!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ScienceWeek </dc:title>
  <dc:creator>Conor McKena</dc:creator>
  <cp:lastModifiedBy>Edel Keane</cp:lastModifiedBy>
  <cp:revision>5</cp:revision>
  <dcterms:created xsi:type="dcterms:W3CDTF">2020-11-10T19:24:38Z</dcterms:created>
  <dcterms:modified xsi:type="dcterms:W3CDTF">2020-11-17T10:03:42Z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